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91" r:id="rId3"/>
    <p:sldId id="272" r:id="rId4"/>
    <p:sldId id="273" r:id="rId5"/>
    <p:sldId id="274" r:id="rId6"/>
    <p:sldId id="276" r:id="rId7"/>
    <p:sldId id="288" r:id="rId8"/>
    <p:sldId id="277" r:id="rId9"/>
    <p:sldId id="311" r:id="rId10"/>
    <p:sldId id="318" r:id="rId11"/>
    <p:sldId id="340" r:id="rId12"/>
    <p:sldId id="341" r:id="rId13"/>
    <p:sldId id="319" r:id="rId14"/>
    <p:sldId id="344" r:id="rId15"/>
    <p:sldId id="345" r:id="rId16"/>
    <p:sldId id="346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82" d="100"/>
          <a:sy n="82" d="100"/>
        </p:scale>
        <p:origin x="-149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C7E89-AE7B-46D8-A4EB-D3CFA563D2D1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39F4B-C536-43D5-BB9C-497EBEEF42C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905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39F4B-C536-43D5-BB9C-497EBEEF42C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승리하신 어린 양</a:t>
            </a:r>
            <a: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0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면류관 벗어서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드리세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전쟁 모두 끝나고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구원하신다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05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영광 찬양해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부활하셨다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250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 생명을 주신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죽음 이기셨다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영광과 찬송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알렐루야 영원히 부르세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8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금면류관</a:t>
            </a: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주 앞에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주 어린 양  예수 주 어린 양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80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승리의 왕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승리의 왕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8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죄악의 사슬 끊으사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두려움 몰아내신 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보혈 참 자유 주시고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죽음 승리 주시니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영광과 찬송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알렐루야 영원히 부르세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금면류관</a:t>
            </a: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주 앞에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주 어린 양  예수 승리의 왕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말로 다 형언 못하네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주님의 능력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험한 십자가와 빈 무덤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능력 외치니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영광과 찬송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알렐루야 영원히 부르세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금면류관</a:t>
            </a: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주 앞에 드리세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주 어린 양  예수 승리의 왕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61</Words>
  <Application>Microsoft Office PowerPoint</Application>
  <PresentationFormat>화면 슬라이드 쇼(4:3)</PresentationFormat>
  <Paragraphs>17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예수 승리하신 어린 양   호산나 찬양대</vt:lpstr>
      <vt:lpstr>죄악의 사슬 끊으사 두려움 몰아내신 주</vt:lpstr>
      <vt:lpstr>그 보혈 참 자유 주시고 그 죽음 승리 주시니</vt:lpstr>
      <vt:lpstr>큰 영광과 찬송 드리세 알렐루야 영원히 부르세</vt:lpstr>
      <vt:lpstr>금면류관 주 앞에 드리세 예수 주 어린 양  예수 승리의 왕</vt:lpstr>
      <vt:lpstr>말로 다 형언 못하네 놀라운 주님의 능력</vt:lpstr>
      <vt:lpstr>험한 십자가와 빈 무덤 구원의 능력 외치니</vt:lpstr>
      <vt:lpstr>모두 영광과 찬송 드리세 알렐루야 영원히 부르세</vt:lpstr>
      <vt:lpstr>금면류관 주 앞에 드리세 예수 주 어린 양  예수 승리의 왕</vt:lpstr>
      <vt:lpstr>면류관 벗어서 주 앞에 드리세</vt:lpstr>
      <vt:lpstr>그 전쟁 모두 끝나고 주 구원하신다</vt:lpstr>
      <vt:lpstr>그 영광 찬양해 주 부활하셨다</vt:lpstr>
      <vt:lpstr>영원 생명을 주신 주 죽음 이기셨다</vt:lpstr>
      <vt:lpstr>주께 영광과 찬송 드리세 알렐루야 영원히 부르세</vt:lpstr>
      <vt:lpstr>금면류관 주 앞에 드리세 예수 주 어린 양  예수 주 어린 양</vt:lpstr>
      <vt:lpstr>예수 승리의 왕 승리의 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은비은서네</cp:lastModifiedBy>
  <cp:revision>275</cp:revision>
  <dcterms:created xsi:type="dcterms:W3CDTF">2008-04-23T06:38:10Z</dcterms:created>
  <dcterms:modified xsi:type="dcterms:W3CDTF">2023-07-24T06:02:36Z</dcterms:modified>
</cp:coreProperties>
</file>