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0" r:id="rId2"/>
    <p:sldId id="291" r:id="rId3"/>
    <p:sldId id="346" r:id="rId4"/>
    <p:sldId id="352" r:id="rId5"/>
    <p:sldId id="353" r:id="rId6"/>
    <p:sldId id="272" r:id="rId7"/>
    <p:sldId id="273" r:id="rId8"/>
    <p:sldId id="354" r:id="rId9"/>
    <p:sldId id="355" r:id="rId10"/>
    <p:sldId id="274" r:id="rId11"/>
    <p:sldId id="276" r:id="rId12"/>
    <p:sldId id="288" r:id="rId13"/>
    <p:sldId id="277" r:id="rId14"/>
    <p:sldId id="362" r:id="rId15"/>
    <p:sldId id="363" r:id="rId16"/>
    <p:sldId id="364" r:id="rId17"/>
    <p:sldId id="365" r:id="rId18"/>
    <p:sldId id="356" r:id="rId19"/>
    <p:sldId id="357" r:id="rId20"/>
    <p:sldId id="366" r:id="rId21"/>
    <p:sldId id="367" r:id="rId22"/>
    <p:sldId id="368" r:id="rId23"/>
    <p:sldId id="369" r:id="rId24"/>
    <p:sldId id="358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147" autoAdjust="0"/>
    <p:restoredTop sz="94660"/>
  </p:normalViewPr>
  <p:slideViewPr>
    <p:cSldViewPr>
      <p:cViewPr varScale="1">
        <p:scale>
          <a:sx n="66" d="100"/>
          <a:sy n="66" d="100"/>
        </p:scale>
        <p:origin x="-77" y="-2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C7E89-AE7B-46D8-A4EB-D3CFA563D2D1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39F4B-C536-43D5-BB9C-497EBEEF42C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9054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39F4B-C536-43D5-BB9C-497EBEEF42CD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55CD-29E0-4F26-A26F-5A9CA7F3CAB5}" type="datetimeFigureOut">
              <a:rPr lang="ko-KR" altLang="en-US" smtClean="0"/>
              <a:pPr/>
              <a:t>2023-07-24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4AAB8-62C9-4AF5-B70E-59DB59031FF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620688"/>
            <a:ext cx="91440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6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임하소서</a:t>
            </a:r>
            <a:r>
              <a:rPr lang="en-US" altLang="ko-KR" sz="2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2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2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0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 도움 되시니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담대히 주를 보리라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</a:t>
            </a:r>
            <a:r>
              <a:rPr lang="ko-KR" altLang="en-US" sz="4200" b="1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임재</a:t>
            </a: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안에서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겸손히 </a:t>
            </a:r>
            <a:r>
              <a:rPr lang="ko-KR" altLang="en-US" sz="4200" b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예배하네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성령의 불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이곳에 오소서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은혜로 인도하소서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기쁨과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평화와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630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그 생명을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내려주소</a:t>
            </a:r>
            <a:r>
              <a:rPr lang="ko-KR" altLang="en-US" sz="4200" b="1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서</a:t>
            </a:r>
          </a:p>
        </p:txBody>
      </p:sp>
    </p:spTree>
    <p:extLst>
      <p:ext uri="{BB962C8B-B14F-4D97-AF65-F5344CB8AC3E}">
        <p14:creationId xmlns:p14="http://schemas.microsoft.com/office/powerpoint/2010/main" val="279906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소망의 주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구원의 주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4830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은혜의 주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임하소서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315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은혜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능력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412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 믿음 주소서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150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언약의 이 땅에서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손길 바라네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기쁨과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평화와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258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그 생명을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내려주소</a:t>
            </a:r>
            <a:r>
              <a:rPr lang="ko-KR" altLang="en-US" sz="4200" b="1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서</a:t>
            </a:r>
          </a:p>
        </p:txBody>
      </p:sp>
    </p:spTree>
    <p:extLst>
      <p:ext uri="{BB962C8B-B14F-4D97-AF65-F5344CB8AC3E}">
        <p14:creationId xmlns:p14="http://schemas.microsoft.com/office/powerpoint/2010/main" val="43400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소망의 주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구원의 주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052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은혜의 주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임하소서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942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임하소서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9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약속 믿고서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담대히 나아가리라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525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 </a:t>
            </a:r>
            <a:r>
              <a:rPr lang="ko-KR" altLang="en-US" sz="4200" b="1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순례길에</a:t>
            </a:r>
            <a:r>
              <a:rPr lang="en-US" altLang="ko-KR" sz="4200" b="1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두렴 있어도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05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한 걸음씩 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향해 가리라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482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기쁨과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평화와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그 생명을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내려주소</a:t>
            </a:r>
            <a:r>
              <a:rPr lang="ko-KR" altLang="en-US" sz="4200" b="1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소망의 주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구원의 주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865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4752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은혜의 주</a:t>
            </a:r>
            <a: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b="1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임하소서</a:t>
            </a:r>
            <a:endParaRPr lang="ko-KR" altLang="en-US" sz="4200" b="1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627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1781</TotalTime>
  <Words>57</Words>
  <Application>Microsoft Office PowerPoint</Application>
  <PresentationFormat>화면 슬라이드 쇼(4:3)</PresentationFormat>
  <Paragraphs>25</Paragraphs>
  <Slides>24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Office 테마</vt:lpstr>
      <vt:lpstr>주 임하소서   호산나 찬양대</vt:lpstr>
      <vt:lpstr>언약의 이 땅에서 주의 손길 바라네</vt:lpstr>
      <vt:lpstr>주님 약속 믿고서 담대히 나아가리라</vt:lpstr>
      <vt:lpstr>우리 순례길에  두렴 있어도</vt:lpstr>
      <vt:lpstr>한 걸음씩  주 향해 가리라</vt:lpstr>
      <vt:lpstr>참 기쁨과 참 평화와</vt:lpstr>
      <vt:lpstr>주님 그 생명을 내려주소서</vt:lpstr>
      <vt:lpstr>소망의 주 구원의 주</vt:lpstr>
      <vt:lpstr>은혜의 주 임하소서</vt:lpstr>
      <vt:lpstr>우리 도움 되시니 담대히 주를 보리라</vt:lpstr>
      <vt:lpstr>주님의 임재 안에서 겸손히 주 예배하네</vt:lpstr>
      <vt:lpstr>성령의 불 이곳에 오소서</vt:lpstr>
      <vt:lpstr>주 은혜로 인도하소서</vt:lpstr>
      <vt:lpstr>참 기쁨과 참 평화와</vt:lpstr>
      <vt:lpstr>주님 그 생명을 내려주소서</vt:lpstr>
      <vt:lpstr>소망의 주 구원의 주</vt:lpstr>
      <vt:lpstr>은혜의 주 임하소서</vt:lpstr>
      <vt:lpstr>주의 은혜 주의 능력</vt:lpstr>
      <vt:lpstr>우리 믿음 주소서</vt:lpstr>
      <vt:lpstr>참 기쁨과 참 평화와</vt:lpstr>
      <vt:lpstr>주님 그 생명을 내려주소서</vt:lpstr>
      <vt:lpstr>소망의 주 구원의 주</vt:lpstr>
      <vt:lpstr>은혜의 주 임하소서</vt:lpstr>
      <vt:lpstr>임하소서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</dc:creator>
  <cp:lastModifiedBy>은비은서네</cp:lastModifiedBy>
  <cp:revision>289</cp:revision>
  <dcterms:created xsi:type="dcterms:W3CDTF">2008-04-23T06:38:10Z</dcterms:created>
  <dcterms:modified xsi:type="dcterms:W3CDTF">2023-07-24T06:03:00Z</dcterms:modified>
</cp:coreProperties>
</file>