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0" r:id="rId2"/>
    <p:sldId id="269" r:id="rId3"/>
    <p:sldId id="311" r:id="rId4"/>
    <p:sldId id="272" r:id="rId5"/>
    <p:sldId id="291" r:id="rId6"/>
    <p:sldId id="297" r:id="rId7"/>
    <p:sldId id="312" r:id="rId8"/>
    <p:sldId id="321" r:id="rId9"/>
    <p:sldId id="322" r:id="rId10"/>
    <p:sldId id="314" r:id="rId11"/>
    <p:sldId id="298" r:id="rId12"/>
    <p:sldId id="299" r:id="rId13"/>
    <p:sldId id="300" r:id="rId14"/>
    <p:sldId id="323" r:id="rId15"/>
    <p:sldId id="324" r:id="rId16"/>
    <p:sldId id="325" r:id="rId17"/>
    <p:sldId id="326" r:id="rId18"/>
    <p:sldId id="292" r:id="rId19"/>
    <p:sldId id="303" r:id="rId20"/>
    <p:sldId id="327" r:id="rId21"/>
    <p:sldId id="328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47" autoAdjust="0"/>
    <p:restoredTop sz="94660"/>
  </p:normalViewPr>
  <p:slideViewPr>
    <p:cSldViewPr>
      <p:cViewPr varScale="1">
        <p:scale>
          <a:sx n="82" d="100"/>
          <a:sy n="82" d="100"/>
        </p:scale>
        <p:origin x="-149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C7E89-AE7B-46D8-A4EB-D3CFA563D2D1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39F4B-C536-43D5-BB9C-497EBEEF42C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67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39F4B-C536-43D5-BB9C-497EBEEF42C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55CD-29E0-4F26-A26F-5A9CA7F3CAB5}" type="datetimeFigureOut">
              <a:rPr lang="ko-KR" altLang="en-US" smtClean="0"/>
              <a:pPr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</a:t>
            </a:r>
            <a: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0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호산나 찬양대</a:t>
            </a:r>
            <a:endParaRPr lang="ko-KR" altLang="en-US" sz="40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오 주의 영광 가득한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새 날 주소서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0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오 주님 나라 이 땅에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임하소서 임하소서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타오르게 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 타오르게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진리의 말씀 이 땅 새롭게 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732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은혜의 강물 흐르게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성령의 바람 이제 불어와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00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오 주의 영광 가득한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새 날 주소서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오 주님 나라 이 땅에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임하소서 임하소서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495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고요한 아침의 나라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새 하늘 새 땅아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길이 꺼지지 않는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인류의 횃불 되어 타거라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 타오르게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진리의 말씀 이 땅 새롭게 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0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이 땅에 임하소서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68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은혜의 강물 흐르게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성령의 바람 이제 불어 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불어 와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이 땅의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황무함을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 보소서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하늘의 하나님 긍휼을 베푸시는 주여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우리의 죄악 용서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이 땅 고쳐 주소서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이제 우리 모두 하나 되어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이 땅의 무너진 기초를 다시 쌓을 때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우리의 우상들을 태우실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성령의 불 임하소서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63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부흥의 불길 타오르게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진리의 말씀 이 땅 새롭게 하소서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732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은혜의 강물 흐르게 하소서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성령의 바람 이제 불어 와</a:t>
            </a:r>
            <a:endParaRPr lang="ko-KR" altLang="en-US" sz="42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00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74</Words>
  <Application>Microsoft Office PowerPoint</Application>
  <PresentationFormat>화면 슬라이드 쇼(4:3)</PresentationFormat>
  <Paragraphs>22</Paragraphs>
  <Slides>21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부흥    호산나 찬양대</vt:lpstr>
      <vt:lpstr>부흥의 불길 타오르게 하소서 진리의 말씀 이 땅 새롭게 하소서</vt:lpstr>
      <vt:lpstr>은혜의 강물 흐르게 하소서 성령의 바람 이제 불어 와 불어 와</vt:lpstr>
      <vt:lpstr>이 땅의 황무함을 보소서 하늘의 하나님 긍휼을 베푸시는 주여</vt:lpstr>
      <vt:lpstr>우리의 죄악 용서 하소서 이 땅 고쳐 주소서</vt:lpstr>
      <vt:lpstr>이제 우리 모두 하나 되어 이 땅의 무너진 기초를 다시 쌓을 때</vt:lpstr>
      <vt:lpstr>우리의 우상들을 태우실 성령의 불 임하소서</vt:lpstr>
      <vt:lpstr>부흥의 불길 타오르게 하소서 진리의 말씀 이 땅 새롭게 하소서</vt:lpstr>
      <vt:lpstr>은혜의 강물 흐르게 하소서 성령의 바람 이제 불어 와</vt:lpstr>
      <vt:lpstr>오 주의 영광 가득한 새 날 주소서</vt:lpstr>
      <vt:lpstr>오 주님 나라 이 땅에 임하소서 임하소서</vt:lpstr>
      <vt:lpstr>부흥의 불길 부흥의 불길</vt:lpstr>
      <vt:lpstr>부흥의 불길 타오르게 하소서</vt:lpstr>
      <vt:lpstr>부흥의 불길 타오르게 하소서 진리의 말씀 이 땅 새롭게 하소서</vt:lpstr>
      <vt:lpstr>은혜의 강물 흐르게 하소서 성령의 바람 이제 불어와</vt:lpstr>
      <vt:lpstr>오 주의 영광 가득한 새 날 주소서</vt:lpstr>
      <vt:lpstr>오 주님 나라 이 땅에 임하소서 임하소서</vt:lpstr>
      <vt:lpstr>고요한 아침의 나라 새 하늘 새 땅아</vt:lpstr>
      <vt:lpstr>길이 꺼지지 않는 인류의 횃불 되어 타거라</vt:lpstr>
      <vt:lpstr>부흥의 불길 부흥의 불길</vt:lpstr>
      <vt:lpstr>부흥의 불길 이 땅에 임하소서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은비은서네</cp:lastModifiedBy>
  <cp:revision>264</cp:revision>
  <dcterms:created xsi:type="dcterms:W3CDTF">2008-04-23T06:38:10Z</dcterms:created>
  <dcterms:modified xsi:type="dcterms:W3CDTF">2023-08-21T07:14:03Z</dcterms:modified>
</cp:coreProperties>
</file>