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6858000" cy="9906000" type="A4"/>
  <p:notesSz cx="6889750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31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2023-10-14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6699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2023-10-14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3245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2023-10-14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06425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2023-10-14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4213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2023-10-14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6362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2023-10-14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78323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2023-10-14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95970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2023-10-14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06550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2023-10-14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0728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2023-10-14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60108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2023-10-14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53785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7D464-10DD-4FB8-A7C7-8E645CE35F86}" type="datetimeFigureOut">
              <a:rPr lang="ko-KR" altLang="en-US" smtClean="0"/>
              <a:t>2023-10-14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06930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9D649283-6BD3-4C73-A71A-91E82D4E7F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54" y="1038817"/>
            <a:ext cx="6824446" cy="844733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7A5433A-E451-48FD-8143-D17B0261DC34}"/>
              </a:ext>
            </a:extLst>
          </p:cNvPr>
          <p:cNvSpPr txBox="1"/>
          <p:nvPr/>
        </p:nvSpPr>
        <p:spPr>
          <a:xfrm>
            <a:off x="4427252" y="146457"/>
            <a:ext cx="2490822" cy="892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733" dirty="0">
                <a:solidFill>
                  <a:srgbClr val="FF0000"/>
                </a:solidFill>
              </a:rPr>
              <a:t>1</a:t>
            </a:r>
            <a:r>
              <a:rPr lang="ko-KR" altLang="en-US" sz="1733" dirty="0">
                <a:solidFill>
                  <a:srgbClr val="FF0000"/>
                </a:solidFill>
              </a:rPr>
              <a:t>절 </a:t>
            </a:r>
            <a:r>
              <a:rPr lang="en-US" altLang="ko-KR" sz="1733" dirty="0">
                <a:solidFill>
                  <a:srgbClr val="FF0000"/>
                </a:solidFill>
              </a:rPr>
              <a:t>(</a:t>
            </a:r>
            <a:r>
              <a:rPr lang="ko-KR" altLang="en-US" sz="1733" dirty="0">
                <a:solidFill>
                  <a:srgbClr val="FF0000"/>
                </a:solidFill>
              </a:rPr>
              <a:t>간주</a:t>
            </a:r>
            <a:r>
              <a:rPr lang="en-US" altLang="ko-KR" sz="1733" dirty="0">
                <a:solidFill>
                  <a:srgbClr val="FF0000"/>
                </a:solidFill>
              </a:rPr>
              <a:t>) </a:t>
            </a:r>
          </a:p>
          <a:p>
            <a:r>
              <a:rPr lang="en-US" altLang="ko-KR" sz="1733" dirty="0">
                <a:solidFill>
                  <a:srgbClr val="FF0000"/>
                </a:solidFill>
              </a:rPr>
              <a:t>2</a:t>
            </a:r>
            <a:r>
              <a:rPr lang="ko-KR" altLang="en-US" sz="1733" dirty="0">
                <a:solidFill>
                  <a:srgbClr val="FF0000"/>
                </a:solidFill>
              </a:rPr>
              <a:t>절</a:t>
            </a:r>
            <a:endParaRPr lang="en-US" altLang="ko-KR" sz="1733" dirty="0">
              <a:solidFill>
                <a:srgbClr val="FF0000"/>
              </a:solidFill>
            </a:endParaRPr>
          </a:p>
          <a:p>
            <a:r>
              <a:rPr lang="ko-KR" altLang="en-US" sz="1733" dirty="0">
                <a:solidFill>
                  <a:srgbClr val="FF0000"/>
                </a:solidFill>
              </a:rPr>
              <a:t>후렴 </a:t>
            </a:r>
            <a:r>
              <a:rPr lang="en-US" altLang="ko-KR" sz="1733" dirty="0">
                <a:solidFill>
                  <a:srgbClr val="FF0000"/>
                </a:solidFill>
              </a:rPr>
              <a:t>x2 </a:t>
            </a:r>
            <a:r>
              <a:rPr lang="ko-KR" altLang="en-US" sz="1733" dirty="0">
                <a:solidFill>
                  <a:srgbClr val="FF0000"/>
                </a:solidFill>
              </a:rPr>
              <a:t>반복 후 마무리</a:t>
            </a:r>
            <a:r>
              <a:rPr lang="en-US" altLang="ko-KR" sz="1733" dirty="0">
                <a:solidFill>
                  <a:srgbClr val="FF0000"/>
                </a:solidFill>
              </a:rPr>
              <a:t> </a:t>
            </a:r>
            <a:endParaRPr lang="ko-KR" altLang="en-US" sz="1733" dirty="0">
              <a:solidFill>
                <a:srgbClr val="FF0000"/>
              </a:solidFill>
            </a:endParaRP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A155418A-4049-4E81-B89A-3EC8D7915C55}"/>
              </a:ext>
            </a:extLst>
          </p:cNvPr>
          <p:cNvGrpSpPr/>
          <p:nvPr/>
        </p:nvGrpSpPr>
        <p:grpSpPr>
          <a:xfrm>
            <a:off x="78351" y="6630619"/>
            <a:ext cx="771303" cy="606025"/>
            <a:chOff x="5665013" y="4293703"/>
            <a:chExt cx="695739" cy="546653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5378FA3-2916-4C5A-90C0-71F132F702BC}"/>
                </a:ext>
              </a:extLst>
            </p:cNvPr>
            <p:cNvSpPr txBox="1"/>
            <p:nvPr/>
          </p:nvSpPr>
          <p:spPr>
            <a:xfrm>
              <a:off x="5665013" y="4407164"/>
              <a:ext cx="695739" cy="303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589" b="1" dirty="0">
                  <a:solidFill>
                    <a:srgbClr val="FF0000"/>
                  </a:solidFill>
                </a:rPr>
                <a:t>후렴</a:t>
              </a:r>
            </a:p>
          </p:txBody>
        </p:sp>
        <p:sp>
          <p:nvSpPr>
            <p:cNvPr id="5" name="타원 4">
              <a:extLst>
                <a:ext uri="{FF2B5EF4-FFF2-40B4-BE49-F238E27FC236}">
                  <a16:creationId xmlns:a16="http://schemas.microsoft.com/office/drawing/2014/main" id="{0961765D-345F-4569-BE0B-FA0FAE25DB31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589" b="1" dirty="0"/>
            </a:p>
          </p:txBody>
        </p:sp>
      </p:grp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778FCDBC-6CC4-4066-A154-806DF25E9110}"/>
              </a:ext>
            </a:extLst>
          </p:cNvPr>
          <p:cNvGrpSpPr/>
          <p:nvPr/>
        </p:nvGrpSpPr>
        <p:grpSpPr>
          <a:xfrm>
            <a:off x="3723533" y="9400535"/>
            <a:ext cx="2847956" cy="359008"/>
            <a:chOff x="3051313" y="8829261"/>
            <a:chExt cx="4147557" cy="157730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0460BA3-2736-44EF-881B-CB382C98BEAB}"/>
                </a:ext>
              </a:extLst>
            </p:cNvPr>
            <p:cNvSpPr txBox="1"/>
            <p:nvPr/>
          </p:nvSpPr>
          <p:spPr>
            <a:xfrm>
              <a:off x="3051313" y="8829261"/>
              <a:ext cx="2663686" cy="157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733" dirty="0">
                  <a:solidFill>
                    <a:srgbClr val="FF0000"/>
                  </a:solidFill>
                </a:rPr>
                <a:t>마무리 반복</a:t>
              </a:r>
            </a:p>
          </p:txBody>
        </p:sp>
        <p:cxnSp>
          <p:nvCxnSpPr>
            <p:cNvPr id="13" name="직선 연결선 12">
              <a:extLst>
                <a:ext uri="{FF2B5EF4-FFF2-40B4-BE49-F238E27FC236}">
                  <a16:creationId xmlns:a16="http://schemas.microsoft.com/office/drawing/2014/main" id="{5FFBF921-C47E-400B-90EE-C6B2F7C7B47D}"/>
                </a:ext>
              </a:extLst>
            </p:cNvPr>
            <p:cNvCxnSpPr>
              <a:cxnSpLocks/>
            </p:cNvCxnSpPr>
            <p:nvPr/>
          </p:nvCxnSpPr>
          <p:spPr>
            <a:xfrm>
              <a:off x="3150705" y="8829261"/>
              <a:ext cx="4048165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BF65C724-38BA-48F7-89F9-24F2B558A0D4}"/>
              </a:ext>
            </a:extLst>
          </p:cNvPr>
          <p:cNvSpPr txBox="1"/>
          <p:nvPr/>
        </p:nvSpPr>
        <p:spPr>
          <a:xfrm>
            <a:off x="137575" y="115019"/>
            <a:ext cx="5557569" cy="447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311" dirty="0">
                <a:solidFill>
                  <a:srgbClr val="FF0000"/>
                </a:solidFill>
              </a:rPr>
              <a:t>2023. 10. 15</a:t>
            </a:r>
            <a:endParaRPr lang="ko-KR" altLang="en-US" sz="2311" dirty="0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71B4425-C3C3-42F1-A746-8CDAE813B856}"/>
              </a:ext>
            </a:extLst>
          </p:cNvPr>
          <p:cNvSpPr txBox="1"/>
          <p:nvPr/>
        </p:nvSpPr>
        <p:spPr>
          <a:xfrm>
            <a:off x="354487" y="3095876"/>
            <a:ext cx="1165358" cy="3590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733" b="1" dirty="0">
                <a:solidFill>
                  <a:schemeClr val="bg1"/>
                </a:solidFill>
                <a:highlight>
                  <a:srgbClr val="FF0000"/>
                </a:highlight>
              </a:rPr>
              <a:t>간주 후</a:t>
            </a:r>
          </a:p>
        </p:txBody>
      </p:sp>
      <p:sp>
        <p:nvSpPr>
          <p:cNvPr id="2" name="&quot;허용 안 됨&quot; 기호 1">
            <a:extLst>
              <a:ext uri="{FF2B5EF4-FFF2-40B4-BE49-F238E27FC236}">
                <a16:creationId xmlns:a16="http://schemas.microsoft.com/office/drawing/2014/main" id="{76ACCF05-7990-42F8-B33F-8E9767AA8628}"/>
              </a:ext>
            </a:extLst>
          </p:cNvPr>
          <p:cNvSpPr/>
          <p:nvPr/>
        </p:nvSpPr>
        <p:spPr>
          <a:xfrm>
            <a:off x="7017687" y="8528996"/>
            <a:ext cx="1004649" cy="1011655"/>
          </a:xfrm>
          <a:prstGeom prst="noSmoking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950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8829</TotalTime>
  <Words>22</Words>
  <Application>Microsoft Office PowerPoint</Application>
  <PresentationFormat>A4 용지(210x297mm)</PresentationFormat>
  <Paragraphs>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Jo승현</dc:creator>
  <cp:lastModifiedBy>승현 Jo</cp:lastModifiedBy>
  <cp:revision>44</cp:revision>
  <cp:lastPrinted>2023-10-07T15:10:27Z</cp:lastPrinted>
  <dcterms:created xsi:type="dcterms:W3CDTF">2023-07-22T11:15:08Z</dcterms:created>
  <dcterms:modified xsi:type="dcterms:W3CDTF">2023-10-14T12:18:39Z</dcterms:modified>
</cp:coreProperties>
</file>