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669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24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064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21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636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7832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597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655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72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010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378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2023-11-04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693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9385EC4-753C-462A-99CF-E0EA5969F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1" y="1197531"/>
            <a:ext cx="6821309" cy="81855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A5433A-E451-48FD-8143-D17B0261DC34}"/>
              </a:ext>
            </a:extLst>
          </p:cNvPr>
          <p:cNvSpPr txBox="1"/>
          <p:nvPr/>
        </p:nvSpPr>
        <p:spPr>
          <a:xfrm>
            <a:off x="4413504" y="76718"/>
            <a:ext cx="2613401" cy="8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33" dirty="0">
                <a:solidFill>
                  <a:srgbClr val="FF0000"/>
                </a:solidFill>
              </a:rPr>
              <a:t>1</a:t>
            </a:r>
            <a:r>
              <a:rPr lang="ko-KR" altLang="en-US" sz="1733" dirty="0">
                <a:solidFill>
                  <a:srgbClr val="FF0000"/>
                </a:solidFill>
              </a:rPr>
              <a:t>절 </a:t>
            </a:r>
            <a:r>
              <a:rPr lang="en-US" altLang="ko-KR" sz="1733" dirty="0">
                <a:solidFill>
                  <a:srgbClr val="FF0000"/>
                </a:solidFill>
              </a:rPr>
              <a:t>(</a:t>
            </a:r>
            <a:r>
              <a:rPr lang="ko-KR" altLang="en-US" sz="1733" dirty="0">
                <a:solidFill>
                  <a:srgbClr val="FF0000"/>
                </a:solidFill>
              </a:rPr>
              <a:t>간주</a:t>
            </a:r>
            <a:r>
              <a:rPr lang="en-US" altLang="ko-KR" sz="1733" dirty="0">
                <a:solidFill>
                  <a:srgbClr val="FF0000"/>
                </a:solidFill>
              </a:rPr>
              <a:t>) </a:t>
            </a:r>
          </a:p>
          <a:p>
            <a:r>
              <a:rPr lang="ko-KR" altLang="en-US" sz="1733" dirty="0">
                <a:solidFill>
                  <a:srgbClr val="FF0000"/>
                </a:solidFill>
              </a:rPr>
              <a:t>간주 후</a:t>
            </a:r>
            <a:endParaRPr lang="en-US" altLang="ko-KR" sz="1733" dirty="0">
              <a:solidFill>
                <a:srgbClr val="FF0000"/>
              </a:solidFill>
            </a:endParaRPr>
          </a:p>
          <a:p>
            <a:r>
              <a:rPr lang="ko-KR" altLang="en-US" sz="1733" dirty="0">
                <a:solidFill>
                  <a:srgbClr val="FF0000"/>
                </a:solidFill>
              </a:rPr>
              <a:t>후렴 </a:t>
            </a:r>
            <a:r>
              <a:rPr lang="en-US" altLang="ko-KR" sz="1733" dirty="0">
                <a:solidFill>
                  <a:srgbClr val="FF0000"/>
                </a:solidFill>
              </a:rPr>
              <a:t>x2 </a:t>
            </a:r>
            <a:r>
              <a:rPr lang="ko-KR" altLang="en-US" sz="1733" dirty="0">
                <a:solidFill>
                  <a:srgbClr val="FF0000"/>
                </a:solidFill>
              </a:rPr>
              <a:t> 마무리 반복</a:t>
            </a:r>
            <a:r>
              <a:rPr lang="en-US" altLang="ko-KR" sz="1733" dirty="0">
                <a:solidFill>
                  <a:srgbClr val="FF0000"/>
                </a:solidFill>
              </a:rPr>
              <a:t> </a:t>
            </a:r>
            <a:endParaRPr lang="ko-KR" altLang="en-US" sz="1733" dirty="0">
              <a:solidFill>
                <a:srgbClr val="FF0000"/>
              </a:solidFill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5503565" y="5423596"/>
            <a:ext cx="555859" cy="436747"/>
            <a:chOff x="5665013" y="4293703"/>
            <a:chExt cx="695739" cy="5466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65013" y="4407164"/>
              <a:ext cx="695739" cy="385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/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78FCDBC-6CC4-4066-A154-806DF25E9110}"/>
              </a:ext>
            </a:extLst>
          </p:cNvPr>
          <p:cNvGrpSpPr/>
          <p:nvPr/>
        </p:nvGrpSpPr>
        <p:grpSpPr>
          <a:xfrm>
            <a:off x="3633216" y="9532492"/>
            <a:ext cx="2641244" cy="359008"/>
            <a:chOff x="3051313" y="8829261"/>
            <a:chExt cx="4147557" cy="15773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0460BA3-2736-44EF-881B-CB382C98BEAB}"/>
                </a:ext>
              </a:extLst>
            </p:cNvPr>
            <p:cNvSpPr txBox="1"/>
            <p:nvPr/>
          </p:nvSpPr>
          <p:spPr>
            <a:xfrm>
              <a:off x="3051313" y="8829261"/>
              <a:ext cx="2663686" cy="157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733" dirty="0">
                  <a:solidFill>
                    <a:srgbClr val="FF0000"/>
                  </a:solidFill>
                </a:rPr>
                <a:t>마무리 반복</a:t>
              </a:r>
            </a:p>
          </p:txBody>
        </p: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5FFBF921-C47E-400B-90EE-C6B2F7C7B47D}"/>
                </a:ext>
              </a:extLst>
            </p:cNvPr>
            <p:cNvCxnSpPr>
              <a:cxnSpLocks/>
            </p:cNvCxnSpPr>
            <p:nvPr/>
          </p:nvCxnSpPr>
          <p:spPr>
            <a:xfrm>
              <a:off x="3150705" y="8829261"/>
              <a:ext cx="404816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137575" y="115019"/>
            <a:ext cx="2178905" cy="447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311" dirty="0">
                <a:solidFill>
                  <a:srgbClr val="FF0000"/>
                </a:solidFill>
              </a:rPr>
              <a:t>2023. 11. 12</a:t>
            </a:r>
            <a:endParaRPr lang="ko-KR" altLang="en-US" sz="231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1B4425-C3C3-42F1-A746-8CDAE813B856}"/>
              </a:ext>
            </a:extLst>
          </p:cNvPr>
          <p:cNvSpPr txBox="1"/>
          <p:nvPr/>
        </p:nvSpPr>
        <p:spPr>
          <a:xfrm>
            <a:off x="36691" y="4466076"/>
            <a:ext cx="1165358" cy="35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733" b="1" dirty="0">
                <a:solidFill>
                  <a:schemeClr val="bg1"/>
                </a:solidFill>
                <a:highlight>
                  <a:srgbClr val="FF0000"/>
                </a:highlight>
              </a:rPr>
              <a:t>간주 후</a:t>
            </a:r>
          </a:p>
        </p:txBody>
      </p:sp>
    </p:spTree>
    <p:extLst>
      <p:ext uri="{BB962C8B-B14F-4D97-AF65-F5344CB8AC3E}">
        <p14:creationId xmlns:p14="http://schemas.microsoft.com/office/powerpoint/2010/main" val="79695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8847</TotalTime>
  <Words>21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승현 Jo</cp:lastModifiedBy>
  <cp:revision>48</cp:revision>
  <cp:lastPrinted>2023-10-07T15:10:27Z</cp:lastPrinted>
  <dcterms:created xsi:type="dcterms:W3CDTF">2023-07-22T11:15:08Z</dcterms:created>
  <dcterms:modified xsi:type="dcterms:W3CDTF">2023-11-04T11:34:22Z</dcterms:modified>
</cp:coreProperties>
</file>