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9906000" cy="6858000" type="A4"/>
  <p:notesSz cx="6889750" cy="100218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29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2023-11-18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36623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2023-11-18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18202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2023-11-18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87395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2023-11-18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45025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2023-11-18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07220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2023-11-18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37581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2023-11-18</a:t>
            </a:fld>
            <a:endParaRPr lang="ko-KR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71694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2023-11-18</a:t>
            </a:fld>
            <a:endParaRPr lang="ko-KR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35287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2023-11-18</a:t>
            </a:fld>
            <a:endParaRPr lang="ko-KR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77457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2023-11-18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11284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2023-11-18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42029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07D464-10DD-4FB8-A7C7-8E645CE35F86}" type="datetimeFigureOut">
              <a:rPr lang="ko-KR" altLang="en-US" smtClean="0"/>
              <a:t>2023-11-18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53273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그림 10">
            <a:extLst>
              <a:ext uri="{FF2B5EF4-FFF2-40B4-BE49-F238E27FC236}">
                <a16:creationId xmlns:a16="http://schemas.microsoft.com/office/drawing/2014/main" id="{5CCFED61-E568-4763-95C6-8CD10B626F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961108"/>
            <a:ext cx="5169047" cy="5896892"/>
          </a:xfrm>
          <a:prstGeom prst="rect">
            <a:avLst/>
          </a:prstGeom>
        </p:spPr>
      </p:pic>
      <p:pic>
        <p:nvPicPr>
          <p:cNvPr id="18" name="그림 17">
            <a:extLst>
              <a:ext uri="{FF2B5EF4-FFF2-40B4-BE49-F238E27FC236}">
                <a16:creationId xmlns:a16="http://schemas.microsoft.com/office/drawing/2014/main" id="{7613BA5A-7FBB-4C98-B2B2-2D4534F05A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69047" y="576389"/>
            <a:ext cx="4736953" cy="628161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7A5433A-E451-48FD-8143-D17B0261DC34}"/>
              </a:ext>
            </a:extLst>
          </p:cNvPr>
          <p:cNvSpPr txBox="1"/>
          <p:nvPr/>
        </p:nvSpPr>
        <p:spPr>
          <a:xfrm>
            <a:off x="8170935" y="0"/>
            <a:ext cx="17350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rgbClr val="FF0000"/>
                </a:solidFill>
              </a:rPr>
              <a:t>1</a:t>
            </a:r>
            <a:r>
              <a:rPr lang="ko-KR" altLang="en-US" sz="1200" dirty="0">
                <a:solidFill>
                  <a:srgbClr val="FF0000"/>
                </a:solidFill>
              </a:rPr>
              <a:t>절 </a:t>
            </a:r>
            <a:r>
              <a:rPr lang="en-US" altLang="ko-KR" sz="1200" dirty="0">
                <a:solidFill>
                  <a:srgbClr val="FF0000"/>
                </a:solidFill>
              </a:rPr>
              <a:t>(</a:t>
            </a:r>
            <a:r>
              <a:rPr lang="ko-KR" altLang="en-US" sz="1200" dirty="0">
                <a:solidFill>
                  <a:srgbClr val="FF0000"/>
                </a:solidFill>
              </a:rPr>
              <a:t>간주</a:t>
            </a:r>
            <a:r>
              <a:rPr lang="en-US" altLang="ko-KR" sz="1200" dirty="0">
                <a:solidFill>
                  <a:srgbClr val="FF0000"/>
                </a:solidFill>
              </a:rPr>
              <a:t>) </a:t>
            </a:r>
          </a:p>
          <a:p>
            <a:r>
              <a:rPr lang="ko-KR" altLang="en-US" sz="1200" dirty="0">
                <a:solidFill>
                  <a:srgbClr val="FF0000"/>
                </a:solidFill>
              </a:rPr>
              <a:t>간주 후 </a:t>
            </a:r>
            <a:r>
              <a:rPr lang="en-US" altLang="ko-KR" sz="1200" dirty="0">
                <a:solidFill>
                  <a:srgbClr val="FF0000"/>
                </a:solidFill>
              </a:rPr>
              <a:t>2</a:t>
            </a:r>
            <a:r>
              <a:rPr lang="ko-KR" altLang="en-US" sz="1200" dirty="0">
                <a:solidFill>
                  <a:srgbClr val="FF0000"/>
                </a:solidFill>
              </a:rPr>
              <a:t>절</a:t>
            </a:r>
            <a:r>
              <a:rPr lang="en-US" altLang="ko-KR" sz="1200" dirty="0">
                <a:solidFill>
                  <a:srgbClr val="FF0000"/>
                </a:solidFill>
              </a:rPr>
              <a:t>, </a:t>
            </a:r>
            <a:r>
              <a:rPr lang="ko-KR" altLang="en-US" sz="1200" dirty="0">
                <a:solidFill>
                  <a:srgbClr val="FF0000"/>
                </a:solidFill>
              </a:rPr>
              <a:t>악보대로 </a:t>
            </a:r>
          </a:p>
        </p:txBody>
      </p:sp>
      <p:grpSp>
        <p:nvGrpSpPr>
          <p:cNvPr id="7" name="그룹 6">
            <a:extLst>
              <a:ext uri="{FF2B5EF4-FFF2-40B4-BE49-F238E27FC236}">
                <a16:creationId xmlns:a16="http://schemas.microsoft.com/office/drawing/2014/main" id="{A155418A-4049-4E81-B89A-3EC8D7915C55}"/>
              </a:ext>
            </a:extLst>
          </p:cNvPr>
          <p:cNvGrpSpPr/>
          <p:nvPr/>
        </p:nvGrpSpPr>
        <p:grpSpPr>
          <a:xfrm>
            <a:off x="9038467" y="2594683"/>
            <a:ext cx="538155" cy="422837"/>
            <a:chOff x="5665013" y="4293703"/>
            <a:chExt cx="695739" cy="546653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45378FA3-2916-4C5A-90C0-71F132F702BC}"/>
                </a:ext>
              </a:extLst>
            </p:cNvPr>
            <p:cNvSpPr txBox="1"/>
            <p:nvPr/>
          </p:nvSpPr>
          <p:spPr>
            <a:xfrm>
              <a:off x="5665013" y="4407164"/>
              <a:ext cx="695739" cy="3382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100" b="1" dirty="0">
                  <a:solidFill>
                    <a:srgbClr val="FF0000"/>
                  </a:solidFill>
                </a:rPr>
                <a:t>전조</a:t>
              </a:r>
            </a:p>
          </p:txBody>
        </p:sp>
        <p:sp>
          <p:nvSpPr>
            <p:cNvPr id="5" name="타원 4">
              <a:extLst>
                <a:ext uri="{FF2B5EF4-FFF2-40B4-BE49-F238E27FC236}">
                  <a16:creationId xmlns:a16="http://schemas.microsoft.com/office/drawing/2014/main" id="{0961765D-345F-4569-BE0B-FA0FAE25DB31}"/>
                </a:ext>
              </a:extLst>
            </p:cNvPr>
            <p:cNvSpPr/>
            <p:nvPr/>
          </p:nvSpPr>
          <p:spPr>
            <a:xfrm>
              <a:off x="5744817" y="4293703"/>
              <a:ext cx="576470" cy="54665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100" b="1" dirty="0"/>
            </a:p>
          </p:txBody>
        </p:sp>
      </p:grpSp>
      <p:grpSp>
        <p:nvGrpSpPr>
          <p:cNvPr id="14" name="그룹 13">
            <a:extLst>
              <a:ext uri="{FF2B5EF4-FFF2-40B4-BE49-F238E27FC236}">
                <a16:creationId xmlns:a16="http://schemas.microsoft.com/office/drawing/2014/main" id="{778FCDBC-6CC4-4066-A154-806DF25E9110}"/>
              </a:ext>
            </a:extLst>
          </p:cNvPr>
          <p:cNvGrpSpPr/>
          <p:nvPr/>
        </p:nvGrpSpPr>
        <p:grpSpPr>
          <a:xfrm>
            <a:off x="743079" y="10199932"/>
            <a:ext cx="3815130" cy="477504"/>
            <a:chOff x="3051313" y="8829261"/>
            <a:chExt cx="4147557" cy="145240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F0460BA3-2736-44EF-881B-CB382C98BEAB}"/>
                </a:ext>
              </a:extLst>
            </p:cNvPr>
            <p:cNvSpPr txBox="1"/>
            <p:nvPr/>
          </p:nvSpPr>
          <p:spPr>
            <a:xfrm>
              <a:off x="3051313" y="8829261"/>
              <a:ext cx="2663685" cy="1452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2503" dirty="0">
                  <a:solidFill>
                    <a:srgbClr val="FF0000"/>
                  </a:solidFill>
                </a:rPr>
                <a:t>마무리 반복</a:t>
              </a:r>
            </a:p>
          </p:txBody>
        </p:sp>
        <p:cxnSp>
          <p:nvCxnSpPr>
            <p:cNvPr id="13" name="직선 연결선 12">
              <a:extLst>
                <a:ext uri="{FF2B5EF4-FFF2-40B4-BE49-F238E27FC236}">
                  <a16:creationId xmlns:a16="http://schemas.microsoft.com/office/drawing/2014/main" id="{5FFBF921-C47E-400B-90EE-C6B2F7C7B47D}"/>
                </a:ext>
              </a:extLst>
            </p:cNvPr>
            <p:cNvCxnSpPr>
              <a:cxnSpLocks/>
            </p:cNvCxnSpPr>
            <p:nvPr/>
          </p:nvCxnSpPr>
          <p:spPr>
            <a:xfrm>
              <a:off x="3150705" y="8829261"/>
              <a:ext cx="4048165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BF65C724-38BA-48F7-89F9-24F2B558A0D4}"/>
              </a:ext>
            </a:extLst>
          </p:cNvPr>
          <p:cNvSpPr txBox="1"/>
          <p:nvPr/>
        </p:nvSpPr>
        <p:spPr>
          <a:xfrm>
            <a:off x="195580" y="88476"/>
            <a:ext cx="3147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>
                <a:solidFill>
                  <a:srgbClr val="FF0000"/>
                </a:solidFill>
              </a:rPr>
              <a:t>2023. 11. 26 </a:t>
            </a:r>
            <a:r>
              <a:rPr lang="ko-KR" altLang="en-US" sz="1600">
                <a:solidFill>
                  <a:srgbClr val="FF0000"/>
                </a:solidFill>
              </a:rPr>
              <a:t>해피데이</a:t>
            </a:r>
            <a:endParaRPr lang="ko-KR" altLang="en-US" sz="1600" dirty="0">
              <a:solidFill>
                <a:srgbClr val="FF000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71B4425-C3C3-42F1-A746-8CDAE813B856}"/>
              </a:ext>
            </a:extLst>
          </p:cNvPr>
          <p:cNvSpPr txBox="1"/>
          <p:nvPr/>
        </p:nvSpPr>
        <p:spPr>
          <a:xfrm>
            <a:off x="384506" y="4586425"/>
            <a:ext cx="142751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1200" b="1" dirty="0">
                <a:solidFill>
                  <a:schemeClr val="bg1"/>
                </a:solidFill>
                <a:highlight>
                  <a:srgbClr val="FF0000"/>
                </a:highlight>
              </a:rPr>
              <a:t>간주 후 </a:t>
            </a:r>
            <a:r>
              <a:rPr lang="en-US" altLang="ko-KR" sz="1200" b="1" dirty="0">
                <a:solidFill>
                  <a:schemeClr val="bg1"/>
                </a:solidFill>
                <a:highlight>
                  <a:srgbClr val="FF0000"/>
                </a:highlight>
              </a:rPr>
              <a:t>2</a:t>
            </a:r>
            <a:r>
              <a:rPr lang="ko-KR" altLang="en-US" sz="1200" b="1" dirty="0">
                <a:solidFill>
                  <a:schemeClr val="bg1"/>
                </a:solidFill>
                <a:highlight>
                  <a:srgbClr val="FF0000"/>
                </a:highlight>
              </a:rPr>
              <a:t>절</a:t>
            </a: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9E01218A-C758-4D74-8D70-26F820BCB1F8}"/>
              </a:ext>
            </a:extLst>
          </p:cNvPr>
          <p:cNvSpPr/>
          <p:nvPr/>
        </p:nvSpPr>
        <p:spPr>
          <a:xfrm>
            <a:off x="4336954" y="9403813"/>
            <a:ext cx="5401481" cy="7961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600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03649DA7-3C6E-44C5-8E5A-0E07CD16C08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14145" y="82661"/>
            <a:ext cx="2786705" cy="481007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F9A9652D-2FD5-416F-B47E-01B1DD5434AD}"/>
              </a:ext>
            </a:extLst>
          </p:cNvPr>
          <p:cNvSpPr txBox="1"/>
          <p:nvPr/>
        </p:nvSpPr>
        <p:spPr>
          <a:xfrm>
            <a:off x="-14145" y="5303762"/>
            <a:ext cx="46736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highlight>
                  <a:srgbClr val="FF0000"/>
                </a:highlight>
              </a:rPr>
              <a:t>2</a:t>
            </a:r>
            <a:r>
              <a:rPr lang="ko-KR" altLang="en-US" sz="1200" b="1" dirty="0">
                <a:solidFill>
                  <a:schemeClr val="bg1"/>
                </a:solidFill>
                <a:highlight>
                  <a:srgbClr val="FF0000"/>
                </a:highlight>
              </a:rPr>
              <a:t>절</a:t>
            </a:r>
          </a:p>
        </p:txBody>
      </p:sp>
    </p:spTree>
    <p:extLst>
      <p:ext uri="{BB962C8B-B14F-4D97-AF65-F5344CB8AC3E}">
        <p14:creationId xmlns:p14="http://schemas.microsoft.com/office/powerpoint/2010/main" val="7969508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8878</TotalTime>
  <Words>26</Words>
  <Application>Microsoft Office PowerPoint</Application>
  <PresentationFormat>A4 용지(210x297mm)</PresentationFormat>
  <Paragraphs>7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Jo승현</dc:creator>
  <cp:lastModifiedBy>승현 Jo</cp:lastModifiedBy>
  <cp:revision>55</cp:revision>
  <cp:lastPrinted>2023-10-07T15:10:27Z</cp:lastPrinted>
  <dcterms:created xsi:type="dcterms:W3CDTF">2023-07-22T11:15:08Z</dcterms:created>
  <dcterms:modified xsi:type="dcterms:W3CDTF">2023-11-18T13:22:35Z</dcterms:modified>
</cp:coreProperties>
</file>