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2" y="-29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57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십자가에 흘린 피로써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마음 속의 여러 가지 죄악이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깨끗이 씻기어 있는가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3971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 예수 다시 올 때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그대는 영접할 예복이 있는가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7017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그대 몸은 거룩한 곳 천국에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들어갈 준비가 됐는가</a:t>
            </a: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86467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들어갈 준비가 됐는가</a:t>
            </a: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5677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예수의 보혈로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씻기어 있는가</a:t>
            </a: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4461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예수의 보혈로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씻기어 있는가</a:t>
            </a: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49288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죄에 더러워진 예복을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앞에 지금 다 벗어서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31425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샘물 같이 솟아나는 보혈로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눈보다 더 희게 씻으라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57009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눈보다 더 희게 씻으라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76952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예수의 흘린 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날 희게 하오니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11515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십자가에 흘린 피로써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그대는 씻기어 있는가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34215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귀하고 귀하다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예수의 피 밖에 없네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21476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예수의 보혈로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씻기어 있는가</a:t>
            </a: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798003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예수의 보혈로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씻기어 있는가</a:t>
            </a: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76222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죄에 더러워진 예복을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앞에 지금 다 벗어서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575280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샘물 같이 솟아나는 보혈로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눈보다 더 희게 씻으라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626215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눈보다 더 희게 씻으라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80434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희게 씻으라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60621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더러운 죄 희게 하는 능력을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그대는 참 의지하는가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3307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그대는 참 의지하는가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0079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예수의 보혈로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씻기어 있는가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3759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예수의 보혈로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씻기어 있는가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9727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예수와 밤낮으로 늘 함께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그대는 행동을 하는가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9389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아무 때나 어디서나 그대는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십자가 붙들고 있는가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0779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십자가 붙들고 있는가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9492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92</Words>
  <Application>Microsoft Office PowerPoint</Application>
  <PresentationFormat>화면 슬라이드 쇼(4:3)</PresentationFormat>
  <Paragraphs>26</Paragraphs>
  <Slides>26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27" baseType="lpstr">
      <vt:lpstr>Office 테마</vt:lpstr>
      <vt:lpstr>예수 십자가에 흘린 피로써   호산나 찬양대</vt:lpstr>
      <vt:lpstr>예수 십자가에 흘린 피로써 그대는 씻기어 있는가?</vt:lpstr>
      <vt:lpstr>더러운 죄 희게 하는 능력을 그대는 참 의지하는가?</vt:lpstr>
      <vt:lpstr>그대는 참 의지하는가?</vt:lpstr>
      <vt:lpstr>예수의 보혈로 씻기어 있는가?</vt:lpstr>
      <vt:lpstr>예수의 보혈로 씻기어 있는가?</vt:lpstr>
      <vt:lpstr>주 예수와 밤낮으로 늘 함께 그대는 행동을 하는가?</vt:lpstr>
      <vt:lpstr>아무 때나 어디서나 그대는 십자가 붙들고 있는가?</vt:lpstr>
      <vt:lpstr>십자가 붙들고 있는가?</vt:lpstr>
      <vt:lpstr>마음 속의 여러 가지 죄악이 깨끗이 씻기어 있는가?</vt:lpstr>
      <vt:lpstr>주님 예수 다시 올 때 그대는 영접할 예복이 있는가?</vt:lpstr>
      <vt:lpstr>그대 몸은 거룩한 곳 천국에 들어갈 준비가 됐는가?</vt:lpstr>
      <vt:lpstr>들어갈 준비가 됐는가?</vt:lpstr>
      <vt:lpstr>예수의 보혈로 씻기어 있는가?</vt:lpstr>
      <vt:lpstr>예수의 보혈로 씻기어 있는가?</vt:lpstr>
      <vt:lpstr>모든 죄에 더러워진 예복을 주 앞에 지금 다 벗어서</vt:lpstr>
      <vt:lpstr>샘물 같이 솟아나는 보혈로 눈보다 더 희게 씻으라</vt:lpstr>
      <vt:lpstr>눈보다 더 희게 씻으라</vt:lpstr>
      <vt:lpstr>예수의 흘린 피 날 희게 하오니</vt:lpstr>
      <vt:lpstr>귀하고 귀하다 예수의 피 밖에 없네</vt:lpstr>
      <vt:lpstr>예수의 보혈로 씻기어 있는가?</vt:lpstr>
      <vt:lpstr>예수의 보혈로 씻기어 있는가?</vt:lpstr>
      <vt:lpstr>모든 죄에 더러워진 예복을 주 앞에 지금 다 벗어서</vt:lpstr>
      <vt:lpstr>샘물 같이 솟아나는 보혈로 눈보다 더 희게 씻으라</vt:lpstr>
      <vt:lpstr>눈보다 더 희게 씻으라</vt:lpstr>
      <vt:lpstr>희게 씻으라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8</cp:revision>
  <dcterms:created xsi:type="dcterms:W3CDTF">2023-07-07T10:02:34Z</dcterms:created>
  <dcterms:modified xsi:type="dcterms:W3CDTF">2023-11-06T06:49:10Z</dcterms:modified>
</cp:coreProperties>
</file>