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7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오심을 예비하여라 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오심을 바라던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땅 위 성도들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433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영원한 기쁜 찬송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앞에 드리자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9510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오심을 너희 예비하여라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길 평탄케하라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4332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산과 언덕 골짜기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위해 평탄케하라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0098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산 언덕 평탄케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길 너희 예비하여라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264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오심을 너희 예비하여라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길 평탄케하라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79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산과 언덕 골짜기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위해 평탄케하라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707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오심을 너희 예비하여라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길 평탄케하라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2493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산과 언덕 골짜기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위해 평탄케하라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323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오심을 바라던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땅 위 성도들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938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영원한 기쁜 찬송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앞에 드리자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6819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오심을 너희 예비하여라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길 평탄케하라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555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산과 언덕 골짜기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위해 평탄케하라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6871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</Words>
  <Application>Microsoft Office PowerPoint</Application>
  <PresentationFormat>화면 슬라이드 쇼(4:3)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주 오심을 예비하여라    호산나 찬양대</vt:lpstr>
      <vt:lpstr>주 오심을 너희 예비하여라 주의 길 평탄케하라</vt:lpstr>
      <vt:lpstr>모든 산과 언덕 골짜기 주 위해 평탄케하라</vt:lpstr>
      <vt:lpstr>주 오심을 너희 예비하여라 주의 길 평탄케하라</vt:lpstr>
      <vt:lpstr>모든 산과 언덕 골짜기 주 위해 평탄케하라</vt:lpstr>
      <vt:lpstr>주 오심을 바라던 이 땅 위 성도들</vt:lpstr>
      <vt:lpstr>영원한 기쁜 찬송 주 앞에 드리자</vt:lpstr>
      <vt:lpstr>주 오심을 너희 예비하여라 주의 길 평탄케하라</vt:lpstr>
      <vt:lpstr>모든 산과 언덕 골짜기 주 위해 평탄케하라</vt:lpstr>
      <vt:lpstr>주 오심을 바라던 이 땅 위 성도들</vt:lpstr>
      <vt:lpstr>영원한 기쁜 찬송 주 앞에 드리자</vt:lpstr>
      <vt:lpstr>주 오심을 너희 예비하여라 주의 길 평탄케하라</vt:lpstr>
      <vt:lpstr>모든 산과 언덕 골짜기 주 위해 평탄케하라</vt:lpstr>
      <vt:lpstr>모든 산 언덕 평탄케 주의 길 너희 예비하여라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6</cp:revision>
  <dcterms:created xsi:type="dcterms:W3CDTF">2023-07-07T10:02:34Z</dcterms:created>
  <dcterms:modified xsi:type="dcterms:W3CDTF">2023-11-20T07:02:42Z</dcterms:modified>
</cp:coreProperties>
</file>