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</p:sldIdLst>
  <p:sldSz cx="6858000" cy="9906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2023-12-16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2023-12-16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2023-12-16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2023-12-16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2023-12-16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2023-12-16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2023-12-16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2023-12-16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2023-12-16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2023-12-16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2023-12-16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2023-12-16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A6F90024-E786-4CAA-A774-2A951A6EFB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2850" cy="986066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7A5433A-E451-48FD-8143-D17B0261DC34}"/>
              </a:ext>
            </a:extLst>
          </p:cNvPr>
          <p:cNvSpPr txBox="1"/>
          <p:nvPr/>
        </p:nvSpPr>
        <p:spPr>
          <a:xfrm>
            <a:off x="4730495" y="48865"/>
            <a:ext cx="1810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0000FF"/>
                </a:solidFill>
              </a:rPr>
              <a:t>간주 후</a:t>
            </a:r>
            <a:endParaRPr lang="en-US" altLang="ko-KR" sz="1400" dirty="0">
              <a:solidFill>
                <a:srgbClr val="0000FF"/>
              </a:solidFill>
            </a:endParaRPr>
          </a:p>
          <a:p>
            <a:r>
              <a:rPr lang="en-US" altLang="ko-KR" sz="1400" dirty="0">
                <a:solidFill>
                  <a:srgbClr val="0000FF"/>
                </a:solidFill>
              </a:rPr>
              <a:t>1</a:t>
            </a:r>
            <a:r>
              <a:rPr lang="ko-KR" altLang="en-US" sz="1400" dirty="0">
                <a:solidFill>
                  <a:srgbClr val="0000FF"/>
                </a:solidFill>
              </a:rPr>
              <a:t>번만 부르고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마무리 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6896944" y="5103463"/>
            <a:ext cx="777335" cy="610764"/>
            <a:chOff x="5665013" y="4293703"/>
            <a:chExt cx="695739" cy="546653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65013" y="4407164"/>
              <a:ext cx="695739" cy="3015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589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89" b="1" dirty="0"/>
            </a:p>
          </p:txBody>
        </p:sp>
      </p:grp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5FFBF921-C47E-400B-90EE-C6B2F7C7B47D}"/>
              </a:ext>
            </a:extLst>
          </p:cNvPr>
          <p:cNvCxnSpPr>
            <a:cxnSpLocks/>
          </p:cNvCxnSpPr>
          <p:nvPr/>
        </p:nvCxnSpPr>
        <p:spPr>
          <a:xfrm>
            <a:off x="4730495" y="8707243"/>
            <a:ext cx="202387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130232" y="134477"/>
            <a:ext cx="3298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2023. 12. 24 </a:t>
            </a:r>
            <a:endParaRPr lang="ko-KR" altLang="en-US" sz="1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1B4425-C3C3-42F1-A746-8CDAE813B856}"/>
              </a:ext>
            </a:extLst>
          </p:cNvPr>
          <p:cNvSpPr txBox="1"/>
          <p:nvPr/>
        </p:nvSpPr>
        <p:spPr>
          <a:xfrm>
            <a:off x="0" y="2745217"/>
            <a:ext cx="2061968" cy="3590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733" b="1" dirty="0">
                <a:highlight>
                  <a:srgbClr val="FFFF00"/>
                </a:highlight>
              </a:rPr>
              <a:t>간주 후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A9652D-2FD5-416F-B47E-01B1DD5434AD}"/>
              </a:ext>
            </a:extLst>
          </p:cNvPr>
          <p:cNvSpPr txBox="1"/>
          <p:nvPr/>
        </p:nvSpPr>
        <p:spPr>
          <a:xfrm>
            <a:off x="4865993" y="8768017"/>
            <a:ext cx="1888376" cy="3590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733" b="1" dirty="0">
                <a:highlight>
                  <a:srgbClr val="00FF00"/>
                </a:highlight>
              </a:rPr>
              <a:t>반복하며 마무리</a:t>
            </a:r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F6033D80-59D0-4C31-BA63-96028F2B4165}"/>
              </a:ext>
            </a:extLst>
          </p:cNvPr>
          <p:cNvCxnSpPr>
            <a:cxnSpLocks/>
          </p:cNvCxnSpPr>
          <p:nvPr/>
        </p:nvCxnSpPr>
        <p:spPr>
          <a:xfrm>
            <a:off x="357296" y="9833762"/>
            <a:ext cx="629716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695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6F7983E0-1879-40CE-921C-48A576AB95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0687"/>
            <a:ext cx="6834149" cy="96804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7A5433A-E451-48FD-8143-D17B0261DC34}"/>
              </a:ext>
            </a:extLst>
          </p:cNvPr>
          <p:cNvSpPr txBox="1"/>
          <p:nvPr/>
        </p:nvSpPr>
        <p:spPr>
          <a:xfrm>
            <a:off x="4730495" y="48865"/>
            <a:ext cx="1810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0000FF"/>
                </a:solidFill>
              </a:rPr>
              <a:t>간주 후</a:t>
            </a:r>
            <a:endParaRPr lang="en-US" altLang="ko-KR" sz="1400" dirty="0">
              <a:solidFill>
                <a:srgbClr val="0000FF"/>
              </a:solidFill>
            </a:endParaRPr>
          </a:p>
          <a:p>
            <a:r>
              <a:rPr lang="en-US" altLang="ko-KR" sz="1400" dirty="0">
                <a:solidFill>
                  <a:srgbClr val="0000FF"/>
                </a:solidFill>
              </a:rPr>
              <a:t>1</a:t>
            </a:r>
            <a:r>
              <a:rPr lang="ko-KR" altLang="en-US" sz="1400" dirty="0">
                <a:solidFill>
                  <a:srgbClr val="0000FF"/>
                </a:solidFill>
              </a:rPr>
              <a:t>번만 부르고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마무리 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6896944" y="5103463"/>
            <a:ext cx="777335" cy="610764"/>
            <a:chOff x="5665013" y="4293703"/>
            <a:chExt cx="695739" cy="546653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65013" y="4407164"/>
              <a:ext cx="695739" cy="3015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589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89" b="1" dirty="0"/>
            </a:p>
          </p:txBody>
        </p:sp>
      </p:grp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5FFBF921-C47E-400B-90EE-C6B2F7C7B47D}"/>
              </a:ext>
            </a:extLst>
          </p:cNvPr>
          <p:cNvCxnSpPr>
            <a:cxnSpLocks/>
          </p:cNvCxnSpPr>
          <p:nvPr/>
        </p:nvCxnSpPr>
        <p:spPr>
          <a:xfrm>
            <a:off x="4730495" y="8757980"/>
            <a:ext cx="202387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130232" y="134477"/>
            <a:ext cx="3298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2023. 12. 24 </a:t>
            </a:r>
            <a:endParaRPr lang="ko-KR" altLang="en-US" sz="1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1B4425-C3C3-42F1-A746-8CDAE813B856}"/>
              </a:ext>
            </a:extLst>
          </p:cNvPr>
          <p:cNvSpPr txBox="1"/>
          <p:nvPr/>
        </p:nvSpPr>
        <p:spPr>
          <a:xfrm>
            <a:off x="-62795" y="2781793"/>
            <a:ext cx="206196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400" b="1" dirty="0">
                <a:highlight>
                  <a:srgbClr val="FFFF00"/>
                </a:highlight>
              </a:rPr>
              <a:t>간주 후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A9652D-2FD5-416F-B47E-01B1DD5434AD}"/>
              </a:ext>
            </a:extLst>
          </p:cNvPr>
          <p:cNvSpPr txBox="1"/>
          <p:nvPr/>
        </p:nvSpPr>
        <p:spPr>
          <a:xfrm>
            <a:off x="4865992" y="8879803"/>
            <a:ext cx="1888376" cy="3590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733" b="1" dirty="0">
                <a:highlight>
                  <a:srgbClr val="00FF00"/>
                </a:highlight>
              </a:rPr>
              <a:t>반복하며 마무리</a:t>
            </a:r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F6033D80-59D0-4C31-BA63-96028F2B4165}"/>
              </a:ext>
            </a:extLst>
          </p:cNvPr>
          <p:cNvCxnSpPr>
            <a:cxnSpLocks/>
          </p:cNvCxnSpPr>
          <p:nvPr/>
        </p:nvCxnSpPr>
        <p:spPr>
          <a:xfrm>
            <a:off x="357296" y="9833762"/>
            <a:ext cx="629716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6440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93BEAE7D-7DB4-45DA-A45A-48812CB37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2795" y="118099"/>
            <a:ext cx="6901147" cy="977534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7A5433A-E451-48FD-8143-D17B0261DC34}"/>
              </a:ext>
            </a:extLst>
          </p:cNvPr>
          <p:cNvSpPr txBox="1"/>
          <p:nvPr/>
        </p:nvSpPr>
        <p:spPr>
          <a:xfrm>
            <a:off x="4730495" y="48865"/>
            <a:ext cx="1810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0000FF"/>
                </a:solidFill>
              </a:rPr>
              <a:t>간주 후</a:t>
            </a:r>
            <a:endParaRPr lang="en-US" altLang="ko-KR" sz="1400" dirty="0">
              <a:solidFill>
                <a:srgbClr val="0000FF"/>
              </a:solidFill>
            </a:endParaRPr>
          </a:p>
          <a:p>
            <a:r>
              <a:rPr lang="en-US" altLang="ko-KR" sz="1400" dirty="0">
                <a:solidFill>
                  <a:srgbClr val="0000FF"/>
                </a:solidFill>
              </a:rPr>
              <a:t>1</a:t>
            </a:r>
            <a:r>
              <a:rPr lang="ko-KR" altLang="en-US" sz="1400" dirty="0">
                <a:solidFill>
                  <a:srgbClr val="0000FF"/>
                </a:solidFill>
              </a:rPr>
              <a:t>번만 부르고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마무리 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6896944" y="5103463"/>
            <a:ext cx="777335" cy="610764"/>
            <a:chOff x="5665013" y="4293703"/>
            <a:chExt cx="695739" cy="546653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65013" y="4407164"/>
              <a:ext cx="695739" cy="3015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589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89" b="1" dirty="0"/>
            </a:p>
          </p:txBody>
        </p:sp>
      </p:grp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5FFBF921-C47E-400B-90EE-C6B2F7C7B47D}"/>
              </a:ext>
            </a:extLst>
          </p:cNvPr>
          <p:cNvCxnSpPr>
            <a:cxnSpLocks/>
          </p:cNvCxnSpPr>
          <p:nvPr/>
        </p:nvCxnSpPr>
        <p:spPr>
          <a:xfrm>
            <a:off x="4730495" y="8757980"/>
            <a:ext cx="202387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130232" y="134477"/>
            <a:ext cx="3298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2023. 12. 24 </a:t>
            </a:r>
            <a:endParaRPr lang="ko-KR" altLang="en-US" sz="1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1B4425-C3C3-42F1-A746-8CDAE813B856}"/>
              </a:ext>
            </a:extLst>
          </p:cNvPr>
          <p:cNvSpPr txBox="1"/>
          <p:nvPr/>
        </p:nvSpPr>
        <p:spPr>
          <a:xfrm>
            <a:off x="-62795" y="2781793"/>
            <a:ext cx="206196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400" b="1" dirty="0">
                <a:highlight>
                  <a:srgbClr val="FFFF00"/>
                </a:highlight>
              </a:rPr>
              <a:t>간주 후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A9652D-2FD5-416F-B47E-01B1DD5434AD}"/>
              </a:ext>
            </a:extLst>
          </p:cNvPr>
          <p:cNvSpPr txBox="1"/>
          <p:nvPr/>
        </p:nvSpPr>
        <p:spPr>
          <a:xfrm>
            <a:off x="4865992" y="8879803"/>
            <a:ext cx="1888376" cy="3590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733" b="1" dirty="0">
                <a:highlight>
                  <a:srgbClr val="00FF00"/>
                </a:highlight>
              </a:rPr>
              <a:t>반복하며 마무리</a:t>
            </a:r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F6033D80-59D0-4C31-BA63-96028F2B4165}"/>
              </a:ext>
            </a:extLst>
          </p:cNvPr>
          <p:cNvCxnSpPr>
            <a:cxnSpLocks/>
          </p:cNvCxnSpPr>
          <p:nvPr/>
        </p:nvCxnSpPr>
        <p:spPr>
          <a:xfrm>
            <a:off x="357296" y="9833762"/>
            <a:ext cx="629716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9485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8987</TotalTime>
  <Words>48</Words>
  <Application>Microsoft Office PowerPoint</Application>
  <PresentationFormat>A4 용지(210x297mm)</PresentationFormat>
  <Paragraphs>18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승현 Jo</cp:lastModifiedBy>
  <cp:revision>61</cp:revision>
  <cp:lastPrinted>2023-10-07T15:10:27Z</cp:lastPrinted>
  <dcterms:created xsi:type="dcterms:W3CDTF">2023-07-22T11:15:08Z</dcterms:created>
  <dcterms:modified xsi:type="dcterms:W3CDTF">2023-12-16T13:51:44Z</dcterms:modified>
</cp:coreProperties>
</file>