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2023-12-23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41420A03-F330-49A2-BB06-8A33F8252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60039"/>
            <a:ext cx="6858000" cy="638592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A5433A-E451-48FD-8143-D17B0261DC34}"/>
              </a:ext>
            </a:extLst>
          </p:cNvPr>
          <p:cNvSpPr txBox="1"/>
          <p:nvPr/>
        </p:nvSpPr>
        <p:spPr>
          <a:xfrm>
            <a:off x="4407227" y="103699"/>
            <a:ext cx="23471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rgbClr val="0000FF"/>
                </a:solidFill>
              </a:rPr>
              <a:t>1</a:t>
            </a:r>
            <a:r>
              <a:rPr lang="ko-KR" altLang="en-US" sz="1400" dirty="0">
                <a:solidFill>
                  <a:srgbClr val="0000FF"/>
                </a:solidFill>
              </a:rPr>
              <a:t>절</a:t>
            </a:r>
            <a:r>
              <a:rPr lang="en-US" altLang="ko-KR" sz="1400" dirty="0">
                <a:solidFill>
                  <a:srgbClr val="0000FF"/>
                </a:solidFill>
              </a:rPr>
              <a:t>, 2</a:t>
            </a:r>
            <a:r>
              <a:rPr lang="ko-KR" altLang="en-US" sz="1400" dirty="0">
                <a:solidFill>
                  <a:srgbClr val="0000FF"/>
                </a:solidFill>
              </a:rPr>
              <a:t>절 앞 부분 부르고 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ko-KR" altLang="en-US" sz="1400" dirty="0">
                <a:solidFill>
                  <a:srgbClr val="0000FF"/>
                </a:solidFill>
              </a:rPr>
              <a:t>후렴 후 간주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ko-KR" altLang="en-US" sz="1400" dirty="0">
                <a:solidFill>
                  <a:srgbClr val="0000FF"/>
                </a:solidFill>
              </a:rPr>
              <a:t>간주 후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후렴 한번 부르고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ko-KR" altLang="en-US" sz="1400" dirty="0">
                <a:solidFill>
                  <a:srgbClr val="0000FF"/>
                </a:solidFill>
              </a:rPr>
              <a:t>반복하며 마무리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6152340" y="4727400"/>
            <a:ext cx="777335" cy="610764"/>
            <a:chOff x="5665013" y="4293703"/>
            <a:chExt cx="695739" cy="546653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65013" y="4407164"/>
              <a:ext cx="695739" cy="301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89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89" b="1" dirty="0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3104895" y="8250043"/>
            <a:ext cx="364947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130232" y="134477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2023. 12. 31 </a:t>
            </a:r>
            <a:endParaRPr lang="ko-KR" alt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B4425-C3C3-42F1-A746-8CDAE813B856}"/>
              </a:ext>
            </a:extLst>
          </p:cNvPr>
          <p:cNvSpPr txBox="1"/>
          <p:nvPr/>
        </p:nvSpPr>
        <p:spPr>
          <a:xfrm>
            <a:off x="6011043" y="6150027"/>
            <a:ext cx="918632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FFFF00"/>
                </a:highlight>
              </a:rPr>
              <a:t>간주 후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A9652D-2FD5-416F-B47E-01B1DD5434AD}"/>
              </a:ext>
            </a:extLst>
          </p:cNvPr>
          <p:cNvSpPr txBox="1"/>
          <p:nvPr/>
        </p:nvSpPr>
        <p:spPr>
          <a:xfrm>
            <a:off x="3041256" y="8354126"/>
            <a:ext cx="1888376" cy="359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733" b="1" dirty="0">
                <a:highlight>
                  <a:srgbClr val="00FF00"/>
                </a:highlight>
              </a:rPr>
              <a:t>반복하며 마무리</a:t>
            </a:r>
          </a:p>
        </p:txBody>
      </p:sp>
    </p:spTree>
    <p:extLst>
      <p:ext uri="{BB962C8B-B14F-4D97-AF65-F5344CB8AC3E}">
        <p14:creationId xmlns:p14="http://schemas.microsoft.com/office/powerpoint/2010/main" val="796950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9004</TotalTime>
  <Words>28</Words>
  <Application>Microsoft Office PowerPoint</Application>
  <PresentationFormat>A4 용지(210x297mm)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승현 Jo</cp:lastModifiedBy>
  <cp:revision>63</cp:revision>
  <cp:lastPrinted>2023-10-07T15:10:27Z</cp:lastPrinted>
  <dcterms:created xsi:type="dcterms:W3CDTF">2023-07-22T11:15:08Z</dcterms:created>
  <dcterms:modified xsi:type="dcterms:W3CDTF">2023-12-23T13:47:16Z</dcterms:modified>
</cp:coreProperties>
</file>