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영광을 높이 계신 주님께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강보에 쌓이신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베들레헴 아기 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7464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가서 주 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581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높이 계신 주님께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영광 돌리세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1118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땅 위에 은혜 입은 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평안 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2438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높이 계신 주님께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영광 돌리세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7305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땅 위에 은혜 입은 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평안하도다 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4422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높이 계신 주 영광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046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 밤에 양을 치는 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양을 지킬 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15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모신 천사 임하고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영광 비치네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09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목자에게 하는 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놀라지 말아라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5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기쁜 소식 세상에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전하러 왔노라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856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전하러 왔노라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204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날에 다윗성에서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너희 죄 위하여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155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나시었으니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곧 구세주시라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223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 구유 안에 누이신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 아기 보리라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9441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모든 영광을 높이 계신 주님께   호산나 찬양대</vt:lpstr>
      <vt:lpstr>한 밤에 양을 치는 자 그 양을 지킬 때</vt:lpstr>
      <vt:lpstr>주 모신 천사 임하고 큰 영광 비치네</vt:lpstr>
      <vt:lpstr>그 목자에게 하는 말 놀라지 말아라</vt:lpstr>
      <vt:lpstr>이 기쁜 소식 세상에 전하러 왔노라</vt:lpstr>
      <vt:lpstr>전하러 왔노라</vt:lpstr>
      <vt:lpstr>이 날에 다윗성에서 너희 죄 위하여</vt:lpstr>
      <vt:lpstr>주 예수 나시었으니 곧 구세주시라</vt:lpstr>
      <vt:lpstr>말 구유 안에 누이신 한 아기 보리라</vt:lpstr>
      <vt:lpstr>강보에 쌓이신 베들레헴 아기 보리라</vt:lpstr>
      <vt:lpstr>가서 주 보리라</vt:lpstr>
      <vt:lpstr>저 높이 계신 주님께 큰 영광 돌리세</vt:lpstr>
      <vt:lpstr>땅 위에 은혜 입은 자 늘 평안 하리라</vt:lpstr>
      <vt:lpstr>저 높이 계신 주님께 큰 영광 돌리세</vt:lpstr>
      <vt:lpstr>땅 위에 은혜 입은 자 늘 평안하도다 하도다</vt:lpstr>
      <vt:lpstr>저 높이 계신 주 영광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2023-11-28T10:40:35Z</dcterms:modified>
</cp:coreProperties>
</file>