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2" y="-2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54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모든 영광을 높이 계신 주님께</a:t>
            </a: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강보에 쌓이신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베들레헴 아기 보리라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77464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가서 주 보리라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4581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저 높이 계신 주님께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큰 영광 돌리세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61118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땅 위에 은혜 입은 자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늘 평안 하리라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92438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저 높이 계신 주님께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큰 영광 돌리세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37305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땅 위에 은혜 입은 자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늘 평안하도다 하도다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94422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저 높이 계신 주 영광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20468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한 밤에 양을 치는 자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양을 지킬 때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9157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모신 천사 임하고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큰 영광 비치네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6092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목자에게 하는 말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놀라지 말아라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158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 기쁜 소식 세상에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전하러 왔노라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98564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전하러 왔노라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22045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 날에 다윗성에서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너희 죄 위하여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41553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예수 나시었으니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곧 구세주시라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12237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말 구유 안에 누이신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한 아기 보리라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79441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62</Words>
  <Application>Microsoft Office PowerPoint</Application>
  <PresentationFormat>화면 슬라이드 쇼(4:3)</PresentationFormat>
  <Paragraphs>16</Paragraphs>
  <Slides>16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Office 테마</vt:lpstr>
      <vt:lpstr>모든 영광을 높이 계신 주님께   호산나 찬양대</vt:lpstr>
      <vt:lpstr>한 밤에 양을 치는 자 그 양을 지킬 때</vt:lpstr>
      <vt:lpstr>주 모신 천사 임하고 큰 영광 비치네</vt:lpstr>
      <vt:lpstr>그 목자에게 하는 말 놀라지 말아라</vt:lpstr>
      <vt:lpstr>이 기쁜 소식 세상에 전하러 왔노라</vt:lpstr>
      <vt:lpstr>전하러 왔노라</vt:lpstr>
      <vt:lpstr>이 날에 다윗성에서 너희 죄 위하여</vt:lpstr>
      <vt:lpstr>주 예수 나시었으니 곧 구세주시라</vt:lpstr>
      <vt:lpstr>말 구유 안에 누이신 한 아기 보리라</vt:lpstr>
      <vt:lpstr>강보에 쌓이신 베들레헴 아기 보리라</vt:lpstr>
      <vt:lpstr>가서 주 보리라</vt:lpstr>
      <vt:lpstr>저 높이 계신 주님께 큰 영광 돌리세</vt:lpstr>
      <vt:lpstr>땅 위에 은혜 입은 자 늘 평안 하리라</vt:lpstr>
      <vt:lpstr>저 높이 계신 주님께 큰 영광 돌리세</vt:lpstr>
      <vt:lpstr>땅 위에 은혜 입은 자 늘 평안하도다 하도다</vt:lpstr>
      <vt:lpstr>저 높이 계신 주 영광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7</cp:revision>
  <dcterms:created xsi:type="dcterms:W3CDTF">2023-07-07T10:02:34Z</dcterms:created>
  <dcterms:modified xsi:type="dcterms:W3CDTF">2023-11-28T10:40:35Z</dcterms:modified>
</cp:coreProperties>
</file>