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2" y="-2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6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57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크신 사랑의 힘으로 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예수의 사랑 보다도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강한 것이 어디 있으랴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943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사랑 크고도 넓고 넓어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헤아릴 수 없도다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24930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뜻을 받들어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보람 있게 살아가리라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25600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날 위해 죽으신 영원한 사랑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항상 곁에 있으니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03544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앞 길 어려울 때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위로해 주시네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50324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바른 길 걷도록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인도해 주시네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8052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풍파 많은 세상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헛되지 않게 되리라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66772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크신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사랑의 힘으로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5963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앞 길 어려울 때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위로해 주시네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2835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바른 길 걷도록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인도해 주시네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34721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예수의 사랑 보다도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귀한 것이 어디 있으랴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92700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풍파 많은 세상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헛되지 않게 되리라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5551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크신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사랑의 힘으로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34622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크신 사랑의 힘으로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사랑으로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5005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사랑 언제나 어디서나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감싸주시네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66277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믿음 약해질 때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맘이 낙심될 때도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35524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주님은 언제나 날 붙드시고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크신 위로 주시네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21036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앞 길 어려울 때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위로해 주시네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6093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바른 길 걷도록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인도해 주시네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94442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풍파 많은 세상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헛되지 않게 되리라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23337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크신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사랑의 힘으로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0603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80</Words>
  <Application>Microsoft Office PowerPoint</Application>
  <PresentationFormat>화면 슬라이드 쇼(4:3)</PresentationFormat>
  <Paragraphs>22</Paragraphs>
  <Slides>22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3" baseType="lpstr">
      <vt:lpstr>Office 테마</vt:lpstr>
      <vt:lpstr>주의 크신 사랑의 힘으로    호산나 찬양대</vt:lpstr>
      <vt:lpstr>주 예수의 사랑 보다도 귀한 것이 어디 있으랴</vt:lpstr>
      <vt:lpstr>그 사랑 언제나 어디서나 나를 감싸주시네</vt:lpstr>
      <vt:lpstr>내 믿음 약해질 때 내 맘이 낙심될 때도</vt:lpstr>
      <vt:lpstr>주님은 언제나 날 붙드시고 크신 위로 주시네</vt:lpstr>
      <vt:lpstr>내 앞 길 어려울 때 위로해 주시네</vt:lpstr>
      <vt:lpstr>바른 길 걷도록 인도해 주시네</vt:lpstr>
      <vt:lpstr>풍파 많은 세상 헛되지 않게 되리라</vt:lpstr>
      <vt:lpstr>주의 크신  사랑의 힘으로</vt:lpstr>
      <vt:lpstr>주 예수의 사랑 보다도 강한 것이 어디 있으랴</vt:lpstr>
      <vt:lpstr>그 사랑 크고도 넓고 넓어 헤아릴 수 없도다</vt:lpstr>
      <vt:lpstr>주님의 뜻을 받들어 보람 있게 살아가리라</vt:lpstr>
      <vt:lpstr>날 위해 죽으신 영원한 사랑 항상 곁에 있으니</vt:lpstr>
      <vt:lpstr>내 앞 길 어려울 때 위로해 주시네</vt:lpstr>
      <vt:lpstr>바른 길 걷도록 인도해 주시네</vt:lpstr>
      <vt:lpstr>풍파 많은 세상 헛되지 않게 되리라</vt:lpstr>
      <vt:lpstr>주의 크신  사랑의 힘으로</vt:lpstr>
      <vt:lpstr>내 앞 길 어려울 때 위로해 주시네</vt:lpstr>
      <vt:lpstr>바른 길 걷도록 인도해 주시네</vt:lpstr>
      <vt:lpstr>풍파 많은 세상 헛되지 않게 되리라</vt:lpstr>
      <vt:lpstr>주의 크신  사랑의 힘으로</vt:lpstr>
      <vt:lpstr>주의 크신 사랑의 힘으로 주의 사랑으로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8</cp:revision>
  <dcterms:created xsi:type="dcterms:W3CDTF">2023-07-07T10:02:34Z</dcterms:created>
  <dcterms:modified xsi:type="dcterms:W3CDTF">2023-12-19T06:58:16Z</dcterms:modified>
</cp:coreProperties>
</file>