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2024-01-14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8A453739-71B9-4686-8CD4-843CFA957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1791"/>
            <a:ext cx="6814323" cy="9269732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64686" y="4489557"/>
            <a:ext cx="589836" cy="463443"/>
            <a:chOff x="5678854" y="4293703"/>
            <a:chExt cx="695739" cy="5466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01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89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89" b="1" dirty="0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FFBF921-C47E-400B-90EE-C6B2F7C7B47D}"/>
              </a:ext>
            </a:extLst>
          </p:cNvPr>
          <p:cNvCxnSpPr>
            <a:cxnSpLocks/>
          </p:cNvCxnSpPr>
          <p:nvPr/>
        </p:nvCxnSpPr>
        <p:spPr>
          <a:xfrm>
            <a:off x="2306248" y="7372219"/>
            <a:ext cx="35689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130232" y="134477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2024. 1. 21 </a:t>
            </a:r>
            <a:endParaRPr lang="ko-KR" alt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B4425-C3C3-42F1-A746-8CDAE813B856}"/>
              </a:ext>
            </a:extLst>
          </p:cNvPr>
          <p:cNvSpPr txBox="1"/>
          <p:nvPr/>
        </p:nvSpPr>
        <p:spPr>
          <a:xfrm>
            <a:off x="600777" y="1057806"/>
            <a:ext cx="918632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highlight>
                  <a:srgbClr val="FFFF00"/>
                </a:highlight>
              </a:rPr>
              <a:t>간주 후 </a:t>
            </a:r>
          </a:p>
        </p:txBody>
      </p:sp>
    </p:spTree>
    <p:extLst>
      <p:ext uri="{BB962C8B-B14F-4D97-AF65-F5344CB8AC3E}">
        <p14:creationId xmlns:p14="http://schemas.microsoft.com/office/powerpoint/2010/main" val="79695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9146</TotalTime>
  <Words>8</Words>
  <Application>Microsoft Office PowerPoint</Application>
  <PresentationFormat>A4 용지(210x297mm)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user</cp:lastModifiedBy>
  <cp:revision>70</cp:revision>
  <cp:lastPrinted>2023-10-07T15:10:27Z</cp:lastPrinted>
  <dcterms:created xsi:type="dcterms:W3CDTF">2023-07-22T11:15:08Z</dcterms:created>
  <dcterms:modified xsi:type="dcterms:W3CDTF">2024-01-13T22:36:10Z</dcterms:modified>
</cp:coreProperties>
</file>