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57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2024-01-08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2024-01-08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2024-01-08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2024-01-08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2024-01-08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2024-01-08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2024-01-08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54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손 잡고 가리라</a:t>
            </a: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절망의 골짜기에서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헤매어도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8919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높은 저 곳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우리 곧 올라가리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79616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 우리 인생 길에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동행하니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82622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손 잡고 가리라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918650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비바람 어두움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몰아쳐 와도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679597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손 잡으니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희망 변찮네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824046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저 천국 가까이에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가기까지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348265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손 잡고 가리라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5335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비바람 어두움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몰아쳐 와도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956145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손 잡으니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희망 변찮네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1578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우리 인생 길에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피곤해 지쳐도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091668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저 천국 가까이에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가기까지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389242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손 잡고 가리라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손 잡고 가리라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63616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가시떨기 비바람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몰아쳐도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13250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결코 장차 닥칠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두려움 없음은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7400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손 잡고 감이라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95320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비바람 어두움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몰아쳐 와도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1258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손 잡으니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희망 변찮네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63354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저 천국 가까이에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가기까지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12460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주의 손 잡고 가리라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66885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65</Words>
  <Application>Microsoft Office PowerPoint</Application>
  <PresentationFormat>화면 슬라이드 쇼(4:3)</PresentationFormat>
  <Paragraphs>21</Paragraphs>
  <Slides>21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2" baseType="lpstr">
      <vt:lpstr>Office 테마</vt:lpstr>
      <vt:lpstr>주의 손 잡고 가리라   호산나 찬양대</vt:lpstr>
      <vt:lpstr>우리 인생 길에 피곤해 지쳐도</vt:lpstr>
      <vt:lpstr>가시떨기 비바람 몰아쳐도</vt:lpstr>
      <vt:lpstr>결코 장차 닥칠 두려움 없음은</vt:lpstr>
      <vt:lpstr>주의 손 잡고 감이라</vt:lpstr>
      <vt:lpstr>비바람 어두움 몰아쳐 와도</vt:lpstr>
      <vt:lpstr>주의 손 잡으니 희망 변찮네</vt:lpstr>
      <vt:lpstr>저 천국 가까이에 가기까지</vt:lpstr>
      <vt:lpstr>주의 손 잡고 가리라</vt:lpstr>
      <vt:lpstr>절망의 골짜기에서 헤매어도</vt:lpstr>
      <vt:lpstr>높은 저 곳 우리 곧 올라가리</vt:lpstr>
      <vt:lpstr>주님 우리 인생 길에 동행하니</vt:lpstr>
      <vt:lpstr>주의 손 잡고 가리라</vt:lpstr>
      <vt:lpstr>비바람 어두움 몰아쳐 와도</vt:lpstr>
      <vt:lpstr>주의 손 잡으니 희망 변찮네</vt:lpstr>
      <vt:lpstr>저 천국 가까이에 가기까지</vt:lpstr>
      <vt:lpstr>주의 손 잡고 가리라</vt:lpstr>
      <vt:lpstr>비바람 어두움 몰아쳐 와도</vt:lpstr>
      <vt:lpstr>주의 손 잡으니 희망 변찮네</vt:lpstr>
      <vt:lpstr>저 천국 가까이에 가기까지</vt:lpstr>
      <vt:lpstr>주의 손 잡고 가리라 주의 손 잡고 가리라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7</cp:revision>
  <dcterms:created xsi:type="dcterms:W3CDTF">2023-07-07T10:02:34Z</dcterms:created>
  <dcterms:modified xsi:type="dcterms:W3CDTF">2024-01-08T11:09:52Z</dcterms:modified>
</cp:coreProperties>
</file>