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존귀한 주</a:t>
            </a:r>
            <a:r>
              <a:rPr lang="en-US" altLang="ko-KR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왕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주사랑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영혼의 반석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997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 위에 서리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11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왕의 왕 주의 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하늘과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땅과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695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것 지으신 </a:t>
            </a: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 돌리네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1898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여호와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귀하신 평강의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7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전능의 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 돌리네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5067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전능하신 주께 영광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252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내 마음의 깊은 곳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깊은 곳에서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9683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내 마음 깊은 곳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깊은 곳에서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8723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내 마음의 깊은 곳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깊은 곳에서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304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존귀한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주보혈이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영을 새롭게 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7763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내 마음의 깊은 곳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사랑해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3306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존귀한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주보혈이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영을 새롭게 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8318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존귀한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주보혈이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영을 새롭게 새롭게 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529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존귀하신 왕의 왕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821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존귀한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주보혈이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영을 새롭게 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464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주인 삼은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 내려놓고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23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주 되신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나와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860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사랑했던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 내려놓고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6179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사랑해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431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주사랑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거친 풍랑에도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950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깊은 바다처럼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잠잠케 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5786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70</Words>
  <Application>Microsoft Office PowerPoint</Application>
  <PresentationFormat>화면 슬라이드 쇼(4:3)</PresentationFormat>
  <Paragraphs>23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존귀한 주, 우리 왕   호산나 찬양대</vt:lpstr>
      <vt:lpstr>존귀한 주보혈이 내 영을 새롭게 하시네</vt:lpstr>
      <vt:lpstr>존귀한 주보혈이 내 영을 새롭게 하네</vt:lpstr>
      <vt:lpstr>내가 주인 삼은 모든 것 내려놓고</vt:lpstr>
      <vt:lpstr>내 주 되신  주 앞에 나와</vt:lpstr>
      <vt:lpstr>내가 사랑했던 모든 것 내려놓고</vt:lpstr>
      <vt:lpstr>주님만 사랑해</vt:lpstr>
      <vt:lpstr>주사랑 거친 풍랑에도</vt:lpstr>
      <vt:lpstr>깊은 바다처럼 나를 잠잠케 해</vt:lpstr>
      <vt:lpstr>주사랑 내 영혼의 반석</vt:lpstr>
      <vt:lpstr>그 사랑 위에 서리</vt:lpstr>
      <vt:lpstr>왕의 왕 주의 주 하늘과 땅과</vt:lpstr>
      <vt:lpstr>모든 것 지으신 주 영광 돌리네</vt:lpstr>
      <vt:lpstr>주 여호와 하나님 귀하신 평강의 왕</vt:lpstr>
      <vt:lpstr>전능의 주 영광 돌리네</vt:lpstr>
      <vt:lpstr>전능하신 주께 영광</vt:lpstr>
      <vt:lpstr>오 내 마음의 깊은 곳 깊은 곳에서</vt:lpstr>
      <vt:lpstr>내 내 마음 깊은 곳 깊은 곳에서</vt:lpstr>
      <vt:lpstr>오 내 마음의 깊은 곳 깊은 곳에서</vt:lpstr>
      <vt:lpstr>오 내 마음의 깊은 곳 주님 사랑해</vt:lpstr>
      <vt:lpstr>존귀한 주보혈이 내 영을 새롭게 하시네</vt:lpstr>
      <vt:lpstr>존귀한 주보혈이 내 영을 새롭게 새롭게 하시네</vt:lpstr>
      <vt:lpstr>존귀하신 왕의 왕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2024-01-29T06:55:27Z</dcterms:modified>
</cp:coreProperties>
</file>