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54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존귀한 주</a:t>
            </a:r>
            <a:r>
              <a:rPr lang="en-US" altLang="ko-KR" sz="54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54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 왕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주사랑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영혼의 반석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09973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사랑 위에 서리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115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왕의 왕 주의 주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하늘과 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땅과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96953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것 지으신 </a:t>
            </a:r>
            <a: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영광 돌리네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1898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여호와 하나님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귀하신 평강의 왕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77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전능의 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영광 돌리네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5067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전능하신 주께 영광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2528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 내 마음의 깊은 곳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깊은 곳에서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79683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내 마음 깊은 곳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깊은 곳에서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88723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 내 마음의 깊은 곳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깊은 곳에서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1304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존귀한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주보혈이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영을 새롭게 하시네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67763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 내 마음의 깊은 곳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 사랑해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03306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존귀한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주보혈이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영을 새롭게 하시네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483187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존귀한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주보혈이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영을 새롭게 새롭게 하시네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25294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존귀하신 왕의 왕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18212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존귀한 </a:t>
            </a:r>
            <a:r>
              <a:rPr lang="ko-KR" altLang="en-US" sz="4200" dirty="0" err="1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주보혈이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영을 새롭게 하네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44647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내가 주인 삼은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것 내려놓고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232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주 되신 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앞에 나와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28606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내가 사랑했던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것 내려놓고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6179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주님만 사랑해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84317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주사랑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거친 풍랑에도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19506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깊은 바다처럼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잠잠케 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15786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70</Words>
  <Application>Microsoft Office PowerPoint</Application>
  <PresentationFormat>화면 슬라이드 쇼(4:3)</PresentationFormat>
  <Paragraphs>23</Paragraphs>
  <Slides>23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4" baseType="lpstr">
      <vt:lpstr>Office 테마</vt:lpstr>
      <vt:lpstr>존귀한 주, 우리 왕   호산나 찬양대</vt:lpstr>
      <vt:lpstr>존귀한 주보혈이 내 영을 새롭게 하시네</vt:lpstr>
      <vt:lpstr>존귀한 주보혈이 내 영을 새롭게 하네</vt:lpstr>
      <vt:lpstr>내가 주인 삼은 모든 것 내려놓고</vt:lpstr>
      <vt:lpstr>내 주 되신  주 앞에 나와</vt:lpstr>
      <vt:lpstr>내가 사랑했던 모든 것 내려놓고</vt:lpstr>
      <vt:lpstr>주님만 사랑해</vt:lpstr>
      <vt:lpstr>주사랑 거친 풍랑에도</vt:lpstr>
      <vt:lpstr>깊은 바다처럼 나를 잠잠케 해</vt:lpstr>
      <vt:lpstr>주사랑 내 영혼의 반석</vt:lpstr>
      <vt:lpstr>그 사랑 위에 서리</vt:lpstr>
      <vt:lpstr>왕의 왕 주의 주 하늘과 땅과</vt:lpstr>
      <vt:lpstr>모든 것 지으신 주 영광 돌리네</vt:lpstr>
      <vt:lpstr>주 여호와 하나님 귀하신 평강의 왕</vt:lpstr>
      <vt:lpstr>전능의 주 영광 돌리네</vt:lpstr>
      <vt:lpstr>전능하신 주께 영광</vt:lpstr>
      <vt:lpstr>오 내 마음의 깊은 곳 깊은 곳에서</vt:lpstr>
      <vt:lpstr>내 내 마음 깊은 곳 깊은 곳에서</vt:lpstr>
      <vt:lpstr>오 내 마음의 깊은 곳 깊은 곳에서</vt:lpstr>
      <vt:lpstr>오 내 마음의 깊은 곳 주님 사랑해</vt:lpstr>
      <vt:lpstr>존귀한 주보혈이 내 영을 새롭게 하시네</vt:lpstr>
      <vt:lpstr>존귀한 주보혈이 내 영을 새롭게 새롭게 하시네</vt:lpstr>
      <vt:lpstr>존귀하신 왕의 왕 아멘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8</cp:revision>
  <dcterms:created xsi:type="dcterms:W3CDTF">2023-07-07T10:02:34Z</dcterms:created>
  <dcterms:modified xsi:type="dcterms:W3CDTF">2024-01-29T06:55:27Z</dcterms:modified>
</cp:coreProperties>
</file>