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6858000" cy="9906000" type="A4"/>
  <p:notesSz cx="6889750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8648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0159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22773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9700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817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34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8191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5551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3184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5175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56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D464-10DD-4FB8-A7C7-8E645CE35F86}" type="datetimeFigureOut">
              <a:rPr lang="ko-KR" altLang="en-US" smtClean="0"/>
              <a:t>2024-02-17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76357-0DF8-4882-9D19-59DD91F8AA4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1603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37B2B93-C545-45DF-B2BB-2B6645033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191" y="1833562"/>
            <a:ext cx="6315075" cy="6238875"/>
          </a:xfrm>
          <a:prstGeom prst="rect">
            <a:avLst/>
          </a:prstGeom>
        </p:spPr>
      </p:pic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5FFBF921-C47E-400B-90EE-C6B2F7C7B47D}"/>
              </a:ext>
            </a:extLst>
          </p:cNvPr>
          <p:cNvCxnSpPr>
            <a:cxnSpLocks/>
          </p:cNvCxnSpPr>
          <p:nvPr/>
        </p:nvCxnSpPr>
        <p:spPr>
          <a:xfrm>
            <a:off x="3368040" y="7610811"/>
            <a:ext cx="286207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F65C724-38BA-48F7-89F9-24F2B558A0D4}"/>
              </a:ext>
            </a:extLst>
          </p:cNvPr>
          <p:cNvSpPr txBox="1"/>
          <p:nvPr/>
        </p:nvSpPr>
        <p:spPr>
          <a:xfrm>
            <a:off x="69272" y="32815"/>
            <a:ext cx="3298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2024. 2. 25 </a:t>
            </a:r>
            <a:r>
              <a:rPr lang="ko-KR" altLang="en-US" sz="1600" dirty="0" err="1"/>
              <a:t>교사중창단</a:t>
            </a:r>
            <a:endParaRPr lang="ko-KR" altLang="en-US" sz="1600" dirty="0"/>
          </a:p>
        </p:txBody>
      </p:sp>
      <p:pic>
        <p:nvPicPr>
          <p:cNvPr id="1026" name="Picture 2" descr="태장성결교회 †">
            <a:extLst>
              <a:ext uri="{FF2B5EF4-FFF2-40B4-BE49-F238E27FC236}">
                <a16:creationId xmlns:a16="http://schemas.microsoft.com/office/drawing/2014/main" id="{DE56B9B7-D78A-4E6C-B78D-D7E087F1F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087" y="9507074"/>
            <a:ext cx="2027796" cy="337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3A9B9A4-C5E6-4E5C-B7DF-844D8DC88640}"/>
              </a:ext>
            </a:extLst>
          </p:cNvPr>
          <p:cNvSpPr txBox="1"/>
          <p:nvPr/>
        </p:nvSpPr>
        <p:spPr>
          <a:xfrm>
            <a:off x="3469985" y="149953"/>
            <a:ext cx="3298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600" dirty="0">
                <a:solidFill>
                  <a:srgbClr val="FF0000"/>
                </a:solidFill>
              </a:rPr>
              <a:t>한번 부르고 간주 후</a:t>
            </a:r>
            <a:endParaRPr lang="en-US" altLang="ko-KR" sz="1600" dirty="0">
              <a:solidFill>
                <a:srgbClr val="FF0000"/>
              </a:solidFill>
            </a:endParaRPr>
          </a:p>
          <a:p>
            <a:pPr algn="r"/>
            <a:r>
              <a:rPr lang="en-US" altLang="ko-KR" sz="1600" dirty="0">
                <a:solidFill>
                  <a:srgbClr val="FF0000"/>
                </a:solidFill>
              </a:rPr>
              <a:t>2</a:t>
            </a:r>
            <a:r>
              <a:rPr lang="ko-KR" altLang="en-US" sz="1600" dirty="0">
                <a:solidFill>
                  <a:srgbClr val="FF0000"/>
                </a:solidFill>
              </a:rPr>
              <a:t>절부터 부르고 후렴 </a:t>
            </a:r>
            <a:r>
              <a:rPr lang="en-US" altLang="ko-KR" sz="1600" dirty="0">
                <a:solidFill>
                  <a:srgbClr val="FF0000"/>
                </a:solidFill>
              </a:rPr>
              <a:t>2</a:t>
            </a:r>
            <a:r>
              <a:rPr lang="ko-KR" altLang="en-US" sz="1600" dirty="0">
                <a:solidFill>
                  <a:srgbClr val="FF0000"/>
                </a:solidFill>
              </a:rPr>
              <a:t>번 반복 </a:t>
            </a: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A155418A-4049-4E81-B89A-3EC8D7915C55}"/>
              </a:ext>
            </a:extLst>
          </p:cNvPr>
          <p:cNvGrpSpPr/>
          <p:nvPr/>
        </p:nvGrpSpPr>
        <p:grpSpPr>
          <a:xfrm>
            <a:off x="777341" y="5245596"/>
            <a:ext cx="492300" cy="386808"/>
            <a:chOff x="5678854" y="4293703"/>
            <a:chExt cx="695739" cy="546653"/>
          </a:xfrm>
          <a:noFill/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378FA3-2916-4C5A-90C0-71F132F702BC}"/>
                </a:ext>
              </a:extLst>
            </p:cNvPr>
            <p:cNvSpPr txBox="1"/>
            <p:nvPr/>
          </p:nvSpPr>
          <p:spPr>
            <a:xfrm>
              <a:off x="5678854" y="4366872"/>
              <a:ext cx="695739" cy="39146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1200" b="1" dirty="0">
                  <a:solidFill>
                    <a:srgbClr val="FF0000"/>
                  </a:solidFill>
                </a:rPr>
                <a:t>후렴</a:t>
              </a:r>
            </a:p>
          </p:txBody>
        </p:sp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0961765D-345F-4569-BE0B-FA0FAE25DB31}"/>
                </a:ext>
              </a:extLst>
            </p:cNvPr>
            <p:cNvSpPr/>
            <p:nvPr/>
          </p:nvSpPr>
          <p:spPr>
            <a:xfrm>
              <a:off x="5744817" y="4293703"/>
              <a:ext cx="576470" cy="546653"/>
            </a:xfrm>
            <a:prstGeom prst="ellipse">
              <a:avLst/>
            </a:prstGeom>
            <a:grp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671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9809</TotalTime>
  <Words>18</Words>
  <Application>Microsoft Office PowerPoint</Application>
  <PresentationFormat>A4 용지(210x297mm)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Jo승현</dc:creator>
  <cp:lastModifiedBy>user</cp:lastModifiedBy>
  <cp:revision>82</cp:revision>
  <cp:lastPrinted>2023-10-07T15:10:27Z</cp:lastPrinted>
  <dcterms:created xsi:type="dcterms:W3CDTF">2023-07-22T11:15:08Z</dcterms:created>
  <dcterms:modified xsi:type="dcterms:W3CDTF">2024-02-17T13:46:11Z</dcterms:modified>
</cp:coreProperties>
</file>