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2024-02-17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537B2B93-C545-45DF-B2BB-2B6645033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91" y="1833562"/>
            <a:ext cx="6315075" cy="6238875"/>
          </a:xfrm>
          <a:prstGeom prst="rect">
            <a:avLst/>
          </a:prstGeom>
        </p:spPr>
      </p:pic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FFBF921-C47E-400B-90EE-C6B2F7C7B47D}"/>
              </a:ext>
            </a:extLst>
          </p:cNvPr>
          <p:cNvCxnSpPr>
            <a:cxnSpLocks/>
          </p:cNvCxnSpPr>
          <p:nvPr/>
        </p:nvCxnSpPr>
        <p:spPr>
          <a:xfrm>
            <a:off x="3368040" y="7610811"/>
            <a:ext cx="2862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32815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2024. 2. 25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087" y="9507074"/>
            <a:ext cx="2027796" cy="33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49953"/>
            <a:ext cx="329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한번 부르고 간주 후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2</a:t>
            </a:r>
            <a:r>
              <a:rPr lang="ko-KR" altLang="en-US" sz="1600" dirty="0">
                <a:solidFill>
                  <a:srgbClr val="FF0000"/>
                </a:solidFill>
              </a:rPr>
              <a:t>절부터 부르고 후렴 </a:t>
            </a:r>
            <a:r>
              <a:rPr lang="en-US" altLang="ko-KR" sz="1600" dirty="0">
                <a:solidFill>
                  <a:srgbClr val="FF0000"/>
                </a:solidFill>
              </a:rPr>
              <a:t>2</a:t>
            </a:r>
            <a:r>
              <a:rPr lang="ko-KR" altLang="en-US" sz="1600" dirty="0">
                <a:solidFill>
                  <a:srgbClr val="FF0000"/>
                </a:solidFill>
              </a:rPr>
              <a:t>번 반복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777341" y="5245596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9809</TotalTime>
  <Words>18</Words>
  <Application>Microsoft Office PowerPoint</Application>
  <PresentationFormat>A4 용지(210x297mm)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user</cp:lastModifiedBy>
  <cp:revision>82</cp:revision>
  <cp:lastPrinted>2023-10-07T15:10:27Z</cp:lastPrinted>
  <dcterms:created xsi:type="dcterms:W3CDTF">2023-07-22T11:15:08Z</dcterms:created>
  <dcterms:modified xsi:type="dcterms:W3CDTF">2024-02-17T13:46:11Z</dcterms:modified>
</cp:coreProperties>
</file>