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달려 죽은 십자가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달려 죽은 십자가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우리가 생각할 때에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382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세상에 속한 욕심을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헛된 줄 알고 버리네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678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죽으신 구주 밖에는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자랑을 말게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365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보혈의 공로 힘입어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교만한 맘을 버리네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535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못박힌 손발 보오니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자비 나타내셨네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439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가시로 만든 면류관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우리를 위해 쓰셨네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2805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온세상 만물 가져도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주은혜 못다 갚겠네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7148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사랑 받은 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몸으로 제물 삼겠네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734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화면 슬라이드 쇼(4:3)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주 달려 죽은 십자가   호산나 찬양대</vt:lpstr>
      <vt:lpstr>주 달려 죽은 십자가 우리가 생각할 때에</vt:lpstr>
      <vt:lpstr>세상에 속한 욕심을 헛된 줄 알고 버리네</vt:lpstr>
      <vt:lpstr>죽으신 구주 밖에는 자랑을 말게 하소서</vt:lpstr>
      <vt:lpstr>보혈의 공로 힘입어 교만한 맘을 버리네</vt:lpstr>
      <vt:lpstr>못박힌 손발 보오니 큰 자비 나타내셨네</vt:lpstr>
      <vt:lpstr>가시로 만든 면류관 우리를 위해 쓰셨네</vt:lpstr>
      <vt:lpstr>온세상 만물 가져도 주은혜 못다 갚겠네</vt:lpstr>
      <vt:lpstr>놀라운 사랑 받은 나 몸으로 제물 삼겠네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6</cp:revision>
  <dcterms:created xsi:type="dcterms:W3CDTF">2023-07-07T10:02:34Z</dcterms:created>
  <dcterms:modified xsi:type="dcterms:W3CDTF">2024-02-05T09:23:47Z</dcterms:modified>
</cp:coreProperties>
</file>