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2" y="-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죄인의 고백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주님께서 이 부족한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죄인을 쓰신다면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8241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사는 동안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힘을 다해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주영광 위하여 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110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은혜의 주여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위해 고통 당하신 주여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8558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영광이 드러나는 곳에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이름 없이 쓰이길 원하니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9726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은혜의 주여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죄인을 사용하소서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537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모든 마음을 다하여서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주를 높이리라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20537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나는 어리석고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연약한 모습입니다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581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도구로 쓰이기엔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죄인의 모습입니다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1699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주님께서 이 부족한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죄인을 쓰신다면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6287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사는 동안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힘을 다해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주영광 위하여 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230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아무런 죄 없이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지신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8617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은혜의 주여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위해 고통 당하신 주여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649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영광이 드러나는 곳에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이름 없이 쓰이길 원하니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9646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은혜의 주여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죄인을 사용하소서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93183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모든 마음을 다하여서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주를 높이리라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8850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나와 같은 죄인을 사랑하신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주를 높이리라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844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평생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주를 높이리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801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죄를 사하시고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깨끗게하셨네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865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은혜 어찌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갚을까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612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죄로 물들던 나를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감싸 안으시며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428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죄를 사하시고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깨끗게하셨네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343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은혜 어찌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갚을까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964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나는 어리석고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연약한 모습입니다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2547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도구로 쓰이기엔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죄인의 모습입니다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294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84</Words>
  <Application>Microsoft Office PowerPoint</Application>
  <PresentationFormat>화면 슬라이드 쇼(4:3)</PresentationFormat>
  <Paragraphs>25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죄인의 고백   호산나 찬양대</vt:lpstr>
      <vt:lpstr>아무런 죄 없이 십자가 지신 주</vt:lpstr>
      <vt:lpstr>나의 죄를 사하시고 나를 깨끗게하셨네</vt:lpstr>
      <vt:lpstr>그 은혜 어찌 다 갚을까</vt:lpstr>
      <vt:lpstr>죄로 물들던 나를 감싸 안으시며</vt:lpstr>
      <vt:lpstr>나의 죄를 사하시고 나를 깨끗게하셨네</vt:lpstr>
      <vt:lpstr>그 은혜 어찌 다 갚을까</vt:lpstr>
      <vt:lpstr>주여 나는 어리석고 연약한 모습입니다</vt:lpstr>
      <vt:lpstr>주님의 도구로 쓰이기엔 죄인의 모습입니다</vt:lpstr>
      <vt:lpstr>주님께서 이 부족한 죄인을 쓰신다면</vt:lpstr>
      <vt:lpstr>내 사는 동안 내 힘을 다해 주영광 위하여 살리라</vt:lpstr>
      <vt:lpstr>주여 은혜의 주여 날 위해 고통 당하신 주여</vt:lpstr>
      <vt:lpstr>주의 영광이 드러나는 곳에 내 이름 없이 쓰이길 원하니</vt:lpstr>
      <vt:lpstr>주여 은혜의 주여 이 죄인을 사용하소서</vt:lpstr>
      <vt:lpstr>나의 모든 마음을 다하여서 주를 높이리라</vt:lpstr>
      <vt:lpstr>주여 나는 어리석고 연약한 모습입니다</vt:lpstr>
      <vt:lpstr>주님의 도구로 쓰이기엔 죄인의 모습입니다</vt:lpstr>
      <vt:lpstr>주님께서 이 부족한 죄인을 쓰신다면</vt:lpstr>
      <vt:lpstr>내 사는 동안 내 힘을 다해 주영광 위하여 살리라</vt:lpstr>
      <vt:lpstr>주여 은혜의 주여 날 위해 고통 당하신 주여</vt:lpstr>
      <vt:lpstr>주의 영광이 드러나는 곳에 내 이름 없이 쓰이길 원하니</vt:lpstr>
      <vt:lpstr>주여 은혜의 주여 이 죄인을 사용하소서</vt:lpstr>
      <vt:lpstr>나의 모든 마음을 다하여서 주를 높이리라</vt:lpstr>
      <vt:lpstr>나와 같은 죄인을 사랑하신 주를 높이리라</vt:lpstr>
      <vt:lpstr>내 평생 주를 높이리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2024-02-13T10:33:06Z</dcterms:modified>
</cp:coreProperties>
</file>