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7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밝고 빛난 천국에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뜻을 이제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244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 곧 새날 오리라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성도 모두 모여서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95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베푼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나누리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0455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뜻을 이제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8783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밝고 빛난 천국에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기뻐 들어가리라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9236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밝고 빛난 천국에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3124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밝고 빛난 천국에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길이 주와 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9426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길이 주와 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046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예수는 우리를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깨끗게 하시는 주시니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0972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피 우리를 우릴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하셨네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332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예수는 우리를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깨끗게 하시는 주시니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6994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하셨네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395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피 우리를 우릴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하셨네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011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시련 다가올 때에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의심에 빠져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672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예비하신 길을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헤아릴 수 없어도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462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인도 따라서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어디든지 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49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뜻을 이제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44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 곧 새날 오리라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성도 모두 모여서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3671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베푼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나누리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944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Office PowerPoint</Application>
  <PresentationFormat>화면 슬라이드 쇼(4:3)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저 밝고 빛난 천국에   호산나 찬양대</vt:lpstr>
      <vt:lpstr>예수는 우리를 깨끗게 하시는 주시니</vt:lpstr>
      <vt:lpstr>그의 피 우리를 우릴 눈보다 더 희게 하셨네</vt:lpstr>
      <vt:lpstr>시련 다가올 때에 깊은 의심에 빠져</vt:lpstr>
      <vt:lpstr>주님 예비하신 길을 헤아릴 수 없어도</vt:lpstr>
      <vt:lpstr>주님 인도 따라서 어디든지 가리라</vt:lpstr>
      <vt:lpstr>주님 뜻을 이제 알게 되리라</vt:lpstr>
      <vt:lpstr>이제 곧 새날 오리라 주의 성도 모두 모여서</vt:lpstr>
      <vt:lpstr>주님 베푼 은혜 함께 나누리</vt:lpstr>
      <vt:lpstr>주님 뜻을 이제 알게 되리라</vt:lpstr>
      <vt:lpstr>이제 곧 새날 오리라 주의 성도 모두 모여서</vt:lpstr>
      <vt:lpstr>주님 베푼 은혜 함께 나누리</vt:lpstr>
      <vt:lpstr>주님 뜻을 이제 알게 되리라</vt:lpstr>
      <vt:lpstr>저 밝고 빛난 천국에 나 기뻐 들어가리라</vt:lpstr>
      <vt:lpstr>저 밝고 빛난 천국에</vt:lpstr>
      <vt:lpstr>저 밝고 빛난 천국에 나 길이 주와 살리라</vt:lpstr>
      <vt:lpstr>나 길이 주와 살리라</vt:lpstr>
      <vt:lpstr>예수는 우리를 깨끗게 하시는 주시니</vt:lpstr>
      <vt:lpstr>그의 피 우리를 우릴 눈보다 더 희게 하셨네</vt:lpstr>
      <vt:lpstr>눈보다 더 희게 하셨네 그의 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2024-02-29T06:25:00Z</dcterms:modified>
</cp:coreProperties>
</file>