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2024-03-10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2024-03-10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2024-03-10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2024-03-10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2024-03-10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2024-03-10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2024-03-10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4">
            <a:extLst>
              <a:ext uri="{FF2B5EF4-FFF2-40B4-BE49-F238E27FC236}">
                <a16:creationId xmlns:a16="http://schemas.microsoft.com/office/drawing/2014/main" id="{5175C58F-10AD-E873-3087-136B37C5B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FFBF921-C47E-400B-90EE-C6B2F7C7B47D}"/>
              </a:ext>
            </a:extLst>
          </p:cNvPr>
          <p:cNvCxnSpPr>
            <a:cxnSpLocks/>
          </p:cNvCxnSpPr>
          <p:nvPr/>
        </p:nvCxnSpPr>
        <p:spPr>
          <a:xfrm>
            <a:off x="3027334" y="5598330"/>
            <a:ext cx="374141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69272" y="142543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2024. 3. 17 </a:t>
            </a:r>
            <a:r>
              <a:rPr lang="ko-KR" altLang="en-US" sz="1600" dirty="0" err="1"/>
              <a:t>교사중창단</a:t>
            </a:r>
            <a:endParaRPr lang="ko-KR" altLang="en-US" sz="1600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832" y="9615222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3469985" y="149953"/>
            <a:ext cx="3298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dirty="0">
                <a:solidFill>
                  <a:srgbClr val="FF0000"/>
                </a:solidFill>
              </a:rPr>
              <a:t>1</a:t>
            </a:r>
            <a:r>
              <a:rPr lang="ko-KR" altLang="en-US" sz="1600" dirty="0">
                <a:solidFill>
                  <a:srgbClr val="FF0000"/>
                </a:solidFill>
              </a:rPr>
              <a:t>절 때는 후렴 </a:t>
            </a:r>
            <a:r>
              <a:rPr lang="en-US" altLang="ko-KR" sz="1600" dirty="0">
                <a:solidFill>
                  <a:srgbClr val="FF0000"/>
                </a:solidFill>
              </a:rPr>
              <a:t>1</a:t>
            </a:r>
            <a:r>
              <a:rPr lang="ko-KR" altLang="en-US" sz="1600" dirty="0">
                <a:solidFill>
                  <a:srgbClr val="FF0000"/>
                </a:solidFill>
              </a:rPr>
              <a:t>절만 하고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간주 후 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후렴 </a:t>
            </a:r>
            <a:r>
              <a:rPr lang="en-US" altLang="ko-KR" sz="1600" dirty="0">
                <a:solidFill>
                  <a:srgbClr val="FF0000"/>
                </a:solidFill>
              </a:rPr>
              <a:t>1,2</a:t>
            </a:r>
            <a:r>
              <a:rPr lang="ko-KR" altLang="en-US" sz="1600" dirty="0">
                <a:solidFill>
                  <a:srgbClr val="FF0000"/>
                </a:solidFill>
              </a:rPr>
              <a:t>절 부르고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처음부터 부르고 마무리 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69272" y="6383126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4C7C7A9E-4FF6-4FFC-A46B-F3C32AEE4661}"/>
              </a:ext>
            </a:extLst>
          </p:cNvPr>
          <p:cNvGrpSpPr/>
          <p:nvPr/>
        </p:nvGrpSpPr>
        <p:grpSpPr>
          <a:xfrm>
            <a:off x="6276453" y="5174949"/>
            <a:ext cx="492300" cy="386808"/>
            <a:chOff x="5678854" y="4293703"/>
            <a:chExt cx="695739" cy="546653"/>
          </a:xfrm>
          <a:noFill/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F3A15CD-13C1-47D9-9BAE-86140A6AD0CA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간주</a:t>
              </a:r>
            </a:p>
          </p:txBody>
        </p:sp>
        <p:sp>
          <p:nvSpPr>
            <p:cNvPr id="15" name="타원 14">
              <a:extLst>
                <a:ext uri="{FF2B5EF4-FFF2-40B4-BE49-F238E27FC236}">
                  <a16:creationId xmlns:a16="http://schemas.microsoft.com/office/drawing/2014/main" id="{B86981F6-3B4E-43AD-A3A3-C60FC10A77FE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9819</TotalTime>
  <Words>24</Words>
  <Application>Microsoft Office PowerPoint</Application>
  <PresentationFormat>A4 용지(210x297mm)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Ho kil Kang</cp:lastModifiedBy>
  <cp:revision>84</cp:revision>
  <cp:lastPrinted>2024-03-10T00:31:13Z</cp:lastPrinted>
  <dcterms:created xsi:type="dcterms:W3CDTF">2023-07-22T11:15:08Z</dcterms:created>
  <dcterms:modified xsi:type="dcterms:W3CDTF">2024-03-10T00:31:40Z</dcterms:modified>
</cp:coreProperties>
</file>