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2024-03-30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0F49B5DB-9599-4150-97A5-94E1D388A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" y="193187"/>
            <a:ext cx="6859874" cy="971281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2024. 4. 7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32" y="961522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 </a:t>
            </a:r>
            <a:r>
              <a:rPr lang="en-US" altLang="ko-KR" sz="1600" dirty="0">
                <a:solidFill>
                  <a:srgbClr val="FF0000"/>
                </a:solidFill>
              </a:rPr>
              <a:t>(</a:t>
            </a:r>
            <a:r>
              <a:rPr lang="ko-KR" altLang="en-US" sz="1600" dirty="0">
                <a:solidFill>
                  <a:srgbClr val="FF0000"/>
                </a:solidFill>
              </a:rPr>
              <a:t>간주</a:t>
            </a:r>
            <a:r>
              <a:rPr lang="en-US" altLang="ko-KR" sz="1600" dirty="0">
                <a:solidFill>
                  <a:srgbClr val="FF0000"/>
                </a:solidFill>
              </a:rPr>
              <a:t>)</a:t>
            </a:r>
            <a:r>
              <a:rPr lang="ko-KR" altLang="en-US" sz="1600" dirty="0">
                <a:solidFill>
                  <a:srgbClr val="FF0000"/>
                </a:solidFill>
              </a:rPr>
              <a:t> 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2</a:t>
            </a:r>
            <a:r>
              <a:rPr lang="ko-KR" altLang="en-US" sz="1600" dirty="0">
                <a:solidFill>
                  <a:srgbClr val="FF0000"/>
                </a:solidFill>
              </a:rPr>
              <a:t>절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후렴 반복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999291" y="2387760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C7C7A9E-4FF6-4FFC-A46B-F3C32AEE4661}"/>
              </a:ext>
            </a:extLst>
          </p:cNvPr>
          <p:cNvGrpSpPr/>
          <p:nvPr/>
        </p:nvGrpSpPr>
        <p:grpSpPr>
          <a:xfrm>
            <a:off x="6164722" y="7970922"/>
            <a:ext cx="492300" cy="386808"/>
            <a:chOff x="5678854" y="4293703"/>
            <a:chExt cx="695739" cy="546653"/>
          </a:xfrm>
          <a:noFill/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3A15CD-13C1-47D9-9BAE-86140A6AD0CA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간주</a:t>
              </a:r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B86981F6-3B4E-43AD-A3A3-C60FC10A77FE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0588C76-EF44-48FC-A16B-3DDB330935A2}"/>
              </a:ext>
            </a:extLst>
          </p:cNvPr>
          <p:cNvCxnSpPr>
            <a:cxnSpLocks/>
          </p:cNvCxnSpPr>
          <p:nvPr/>
        </p:nvCxnSpPr>
        <p:spPr>
          <a:xfrm>
            <a:off x="3469985" y="8449170"/>
            <a:ext cx="23174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5532832" y="5691156"/>
            <a:ext cx="492300" cy="386808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10059</TotalTime>
  <Words>19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92</cp:revision>
  <cp:lastPrinted>2024-03-24T00:32:08Z</cp:lastPrinted>
  <dcterms:created xsi:type="dcterms:W3CDTF">2023-07-22T11:15:08Z</dcterms:created>
  <dcterms:modified xsi:type="dcterms:W3CDTF">2024-03-30T13:15:40Z</dcterms:modified>
</cp:coreProperties>
</file>