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7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2024-03-11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54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나는 죽고 내 안에 그리스도만 </a:t>
            </a:r>
            <a:r>
              <a:rPr lang="en-US" altLang="ko-KR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내가 그리스도와 함께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십자가에 못 박혀 죽었나니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12439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그런즉 이제는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내가 산 것 아니요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47613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오직 내 안에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그리스도가 사신 것이라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75225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오직 예수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나는 죽고 예수님만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87130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예수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주님만 살게 하소서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3379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자아 나의 욕심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모두 십자가에 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못 박아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74239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내가 아닌 주의 영광 위하여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섬기게 하소서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126982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오직 예수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예수님만 살게 하소서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55529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예수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주님만 살게 하소서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27460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위해 살게 하소서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위해 오직 에수 아멘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85917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내가 그리스도와 함께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십자가에 못 박혀 죽었나니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4106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그런즉 이제는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내가 산 것 아니요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40412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오직 내 안에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그리스도가 사신 것이라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70951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이제 내가 육체 가운데 사는 것은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나를 사랑하시어</a:t>
            </a:r>
          </a:p>
        </p:txBody>
      </p:sp>
    </p:spTree>
    <p:extLst>
      <p:ext uri="{BB962C8B-B14F-4D97-AF65-F5344CB8AC3E}">
        <p14:creationId xmlns:p14="http://schemas.microsoft.com/office/powerpoint/2010/main" val="3628284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자기 몸을 버리신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하나님의 아들을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72066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믿는 믿음 안에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사는 것이라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43550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오직 예수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나는 죽고 예수님만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6965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예수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주님만 살게 하소서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37280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61</Words>
  <Application>Microsoft Office PowerPoint</Application>
  <PresentationFormat>화면 슬라이드 쇼(4:3)</PresentationFormat>
  <Paragraphs>19</Paragraphs>
  <Slides>19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0" baseType="lpstr">
      <vt:lpstr>Office 테마</vt:lpstr>
      <vt:lpstr>나는 죽고 내 안에 그리스도만    호산나 찬양대</vt:lpstr>
      <vt:lpstr>내가 그리스도와 함께 십자가에 못 박혀 죽었나니</vt:lpstr>
      <vt:lpstr>그런즉 이제는 내가 산 것 아니요</vt:lpstr>
      <vt:lpstr>오직 내 안에 그리스도가 사신 것이라</vt:lpstr>
      <vt:lpstr>이제 내가 육체 가운데 사는 것은 나를 사랑하시어</vt:lpstr>
      <vt:lpstr>자기 몸을 버리신 하나님의 아들을</vt:lpstr>
      <vt:lpstr>믿는 믿음 안에 사는 것이라</vt:lpstr>
      <vt:lpstr>예수 오직 예수 나는 죽고 예수님만</vt:lpstr>
      <vt:lpstr>예수 예수 주님만 살게 하소서</vt:lpstr>
      <vt:lpstr>내가 그리스도와 함께 십자가에 못 박혀 죽었나니</vt:lpstr>
      <vt:lpstr>그런즉 이제는 내가 산 것 아니요</vt:lpstr>
      <vt:lpstr>오직 내 안에 그리스도가 사신 것이라</vt:lpstr>
      <vt:lpstr>예수 오직 예수 나는 죽고 예수님만</vt:lpstr>
      <vt:lpstr>예수 예수 주님만 살게 하소서</vt:lpstr>
      <vt:lpstr>나의 자아 나의 욕심 모두 십자가에 못 박아</vt:lpstr>
      <vt:lpstr>내가 아닌 주의 영광 위하여 섬기게 하소서</vt:lpstr>
      <vt:lpstr>예수 오직 예수 예수님만 살게 하소서</vt:lpstr>
      <vt:lpstr>예수 예수 주님만 살게 하소서</vt:lpstr>
      <vt:lpstr>주 위해 살게 하소서 주 위해 오직 에수 아멘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9</cp:revision>
  <dcterms:created xsi:type="dcterms:W3CDTF">2023-07-07T10:02:34Z</dcterms:created>
  <dcterms:modified xsi:type="dcterms:W3CDTF">2024-03-11T06:25:58Z</dcterms:modified>
</cp:coreProperties>
</file>