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</a:t>
            </a: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사셨다 알렐루야 </a:t>
            </a:r>
            <a: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 부활의 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찬양해 알렐루야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07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생명 주시었네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찬양해 알렐루야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5270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일어나라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늘 함께 계신다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0216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구주 사셨다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알렐루야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715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사셨다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사셨다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9612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오늘 사셨도다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사셨다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1520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죄의 빗장 걷히고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죽음 물러 갔도다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4747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사셨다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알렐루야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066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길과 진리 되신 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생명 보여 주셨네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38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다시 사신 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길이 다스리네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341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구주 사셨도다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찬양해 알렐루야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3979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사셨다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사셨다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9513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오늘 사셨도다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사셨다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2886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죄의 빗장 걷히고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죽음 물러 갔도다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6979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사셨다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알렐루야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23369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사셨다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알렐루야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360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죽음 이기셨다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찬양해 알렐루야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159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너 사망이여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네 쏘는 것 끝났고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7606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구주 사셨다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알렐루야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630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사셨다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사셨다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6562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오늘 사셨도다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사셨다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1497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죄의 빗장 걷히고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죽음 물러 갔도다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95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사셨다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알렐루야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2634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59</Words>
  <Application>Microsoft Office PowerPoint</Application>
  <PresentationFormat>화면 슬라이드 쇼(4:3)</PresentationFormat>
  <Paragraphs>24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Office 테마</vt:lpstr>
      <vt:lpstr>주 사셨다 알렐루야    호산나 찬양대</vt:lpstr>
      <vt:lpstr>구주 사셨도다 찬양해 알렐루야</vt:lpstr>
      <vt:lpstr>죽음 이기셨다 찬양해 알렐루야</vt:lpstr>
      <vt:lpstr>너 사망이여 네 쏘는 것 끝났고</vt:lpstr>
      <vt:lpstr>구주 사셨다 알렐루야</vt:lpstr>
      <vt:lpstr>주 사셨다 주 사셨다</vt:lpstr>
      <vt:lpstr>주 오늘 사셨도다 주 사셨다</vt:lpstr>
      <vt:lpstr>죄의 빗장 걷히고 죽음 물러 갔도다</vt:lpstr>
      <vt:lpstr>예수 사셨다 알렐루야</vt:lpstr>
      <vt:lpstr>우리 부활의 주 찬양해 알렐루야</vt:lpstr>
      <vt:lpstr>생명 주시었네 찬양해 알렐루야</vt:lpstr>
      <vt:lpstr>다 일어나라 주 늘 함께 계신다</vt:lpstr>
      <vt:lpstr>구주 사셨다 알렐루야</vt:lpstr>
      <vt:lpstr>주 사셨다 주 사셨다</vt:lpstr>
      <vt:lpstr>주 오늘 사셨도다 주 사셨다</vt:lpstr>
      <vt:lpstr>죄의 빗장 걷히고 죽음 물러 갔도다</vt:lpstr>
      <vt:lpstr>예수 사셨다 알렐루야</vt:lpstr>
      <vt:lpstr>길과 진리 되신 주 생명 보여 주셨네</vt:lpstr>
      <vt:lpstr>다시 사신 주 길이 다스리네</vt:lpstr>
      <vt:lpstr>주 사셨다 주 사셨다</vt:lpstr>
      <vt:lpstr>주 오늘 사셨도다 주 사셨다</vt:lpstr>
      <vt:lpstr>죄의 빗장 걷히고 죽음 물러 갔도다</vt:lpstr>
      <vt:lpstr>예수 사셨다 알렐루야</vt:lpstr>
      <vt:lpstr>주 사셨다 알렐루야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6</cp:revision>
  <dcterms:created xsi:type="dcterms:W3CDTF">2023-07-07T10:02:34Z</dcterms:created>
  <dcterms:modified xsi:type="dcterms:W3CDTF">2024-03-22T11:08:53Z</dcterms:modified>
</cp:coreProperties>
</file>