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2024-04-27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EE4A789C-510E-4B6D-8ED3-CDA23D9FD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116" y="752182"/>
            <a:ext cx="5294505" cy="907220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142543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2024. 5. 5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832" y="9615222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30351"/>
            <a:ext cx="3298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1</a:t>
            </a:r>
            <a:r>
              <a:rPr lang="ko-KR" altLang="en-US" sz="1600" dirty="0">
                <a:solidFill>
                  <a:srgbClr val="FF0000"/>
                </a:solidFill>
              </a:rPr>
              <a:t>절</a:t>
            </a:r>
            <a:r>
              <a:rPr lang="en-US" altLang="ko-KR" sz="1600" dirty="0">
                <a:solidFill>
                  <a:srgbClr val="FF0000"/>
                </a:solidFill>
              </a:rPr>
              <a:t>, 2</a:t>
            </a:r>
            <a:r>
              <a:rPr lang="ko-KR" altLang="en-US" sz="1600" dirty="0">
                <a:solidFill>
                  <a:srgbClr val="FF0000"/>
                </a:solidFill>
              </a:rPr>
              <a:t>절 이어서 하고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간주 후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3</a:t>
            </a:r>
            <a:r>
              <a:rPr lang="ko-KR" altLang="en-US" sz="1600" dirty="0">
                <a:solidFill>
                  <a:srgbClr val="FF0000"/>
                </a:solidFill>
              </a:rPr>
              <a:t>절 후렴 반복 후 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044805" y="5735193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C7C7A9E-4FF6-4FFC-A46B-F3C32AEE4661}"/>
              </a:ext>
            </a:extLst>
          </p:cNvPr>
          <p:cNvGrpSpPr/>
          <p:nvPr/>
        </p:nvGrpSpPr>
        <p:grpSpPr>
          <a:xfrm>
            <a:off x="5862471" y="4974202"/>
            <a:ext cx="492300" cy="386808"/>
            <a:chOff x="5678854" y="4293703"/>
            <a:chExt cx="695739" cy="546653"/>
          </a:xfrm>
          <a:noFill/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F3A15CD-13C1-47D9-9BAE-86140A6AD0CA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간주</a:t>
              </a:r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B86981F6-3B4E-43AD-A3A3-C60FC10A77FE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-1114042" y="4953000"/>
            <a:ext cx="492300" cy="386808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623852" y="6353730"/>
            <a:ext cx="792480" cy="2769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 후</a:t>
            </a: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55A74EE0-9B1C-4D1D-AE63-36D1C51A75B6}"/>
              </a:ext>
            </a:extLst>
          </p:cNvPr>
          <p:cNvCxnSpPr>
            <a:cxnSpLocks/>
          </p:cNvCxnSpPr>
          <p:nvPr/>
        </p:nvCxnSpPr>
        <p:spPr>
          <a:xfrm>
            <a:off x="4206240" y="5188325"/>
            <a:ext cx="16562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10117</TotalTime>
  <Words>27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97</cp:revision>
  <cp:lastPrinted>2024-03-24T00:32:08Z</cp:lastPrinted>
  <dcterms:created xsi:type="dcterms:W3CDTF">2023-07-22T11:15:08Z</dcterms:created>
  <dcterms:modified xsi:type="dcterms:W3CDTF">2024-04-27T12:02:03Z</dcterms:modified>
</cp:coreProperties>
</file>