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승리의 찬양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죄와 죽음에서 건지신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주를 찬양하세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28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찬양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051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믿는 성도 다 함께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엎드려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785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무궁한 노래 불러서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229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795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승리하신 만왕의 왕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139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이름 높이어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찬양하여라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423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이름 높이어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찬양하여라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489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금면류관을 드려서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064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금면류관을 드려서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58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다시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죽음을 이겼네 죽음을 이겼네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165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승리의 노래 불러서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주를 찬양하세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295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찬양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38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우리 구원자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은혜로 구했네 은혜로 구했네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780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화면 슬라이드 쇼(4:3)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승리의 찬양    호산나 찬양대</vt:lpstr>
      <vt:lpstr>주 예수 이름 높이어 다 찬양하여라</vt:lpstr>
      <vt:lpstr>주 예수 이름 높이어 다 찬양하여라</vt:lpstr>
      <vt:lpstr>금면류관을 드려서 만유의 주 찬양</vt:lpstr>
      <vt:lpstr>금면류관을 드려서 만유의 주 찬양</vt:lpstr>
      <vt:lpstr>주 예수 다시 사셨다 죽음을 이겼네 죽음을 이겼네</vt:lpstr>
      <vt:lpstr>승리의 노래 불러서 만유의 주를 찬양하세</vt:lpstr>
      <vt:lpstr>찬양 찬양 찬양 만유의 주 찬양</vt:lpstr>
      <vt:lpstr>주 예수 우리 구원자 은혜로 구했네 은혜로 구했네</vt:lpstr>
      <vt:lpstr>죄와 죽음에서 건지신 만유의 주를 찬양하세</vt:lpstr>
      <vt:lpstr>찬양 찬양 찬양 만유의 주 찬양</vt:lpstr>
      <vt:lpstr>주 믿는 성도 다 함께 주 앞에 엎드려</vt:lpstr>
      <vt:lpstr>무궁한 노래 불러서 만유의 주를 찬양</vt:lpstr>
      <vt:lpstr>만유 주 찬양</vt:lpstr>
      <vt:lpstr>승리하신 만왕의 왕 만유의 주 찬양해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2024-03-26T07:27:55Z</dcterms:modified>
</cp:coreProperties>
</file>