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2024-03-26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2024-03-26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2024-03-26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2024-03-26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2024-03-26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2024-03-26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60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승리의 찬양 </a:t>
            </a:r>
            <a:r>
              <a:rPr lang="en-US" altLang="ko-KR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죄와 죽음에서 건지신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만유의 주를 찬양하세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32852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찬양 찬양 찬양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만유의 주 찬양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70512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믿는 성도 다 함께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앞에 엎드려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97852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무궁한 노래 불러서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만유의 주를 찬양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222994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만유 주 찬양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779584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승리하신 만왕의 왕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만유의 주 찬양해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01396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예수 이름 높이어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다 찬양하여라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84238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예수 이름 높이어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다 찬양하여라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14892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금면류관을 드려서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만유의 주 찬양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40641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금면류관을 드려서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만유의 주 찬양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587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예수 다시 사셨다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죽음을 이겼네 죽음을 이겼네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11652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승리의 노래 불러서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만유의 주를 찬양하세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82958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찬양 찬양 찬양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만유의 주 찬양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1389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예수 우리 구원자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은혜로 구했네 은혜로 구했네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67806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48</Words>
  <Application>Microsoft Office PowerPoint</Application>
  <PresentationFormat>화면 슬라이드 쇼(4:3)</PresentationFormat>
  <Paragraphs>15</Paragraphs>
  <Slides>15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6" baseType="lpstr">
      <vt:lpstr>Office 테마</vt:lpstr>
      <vt:lpstr>승리의 찬양    호산나 찬양대</vt:lpstr>
      <vt:lpstr>주 예수 이름 높이어 다 찬양하여라</vt:lpstr>
      <vt:lpstr>주 예수 이름 높이어 다 찬양하여라</vt:lpstr>
      <vt:lpstr>금면류관을 드려서 만유의 주 찬양</vt:lpstr>
      <vt:lpstr>금면류관을 드려서 만유의 주 찬양</vt:lpstr>
      <vt:lpstr>주 예수 다시 사셨다 죽음을 이겼네 죽음을 이겼네</vt:lpstr>
      <vt:lpstr>승리의 노래 불러서 만유의 주를 찬양하세</vt:lpstr>
      <vt:lpstr>찬양 찬양 찬양 만유의 주 찬양</vt:lpstr>
      <vt:lpstr>주 예수 우리 구원자 은혜로 구했네 은혜로 구했네</vt:lpstr>
      <vt:lpstr>죄와 죽음에서 건지신 만유의 주를 찬양하세</vt:lpstr>
      <vt:lpstr>찬양 찬양 찬양 만유의 주 찬양</vt:lpstr>
      <vt:lpstr>주 믿는 성도 다 함께 주 앞에 엎드려</vt:lpstr>
      <vt:lpstr>무궁한 노래 불러서 만유의 주를 찬양</vt:lpstr>
      <vt:lpstr>만유 주 찬양</vt:lpstr>
      <vt:lpstr>승리하신 만왕의 왕 만유의 주 찬양해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7</cp:revision>
  <dcterms:created xsi:type="dcterms:W3CDTF">2023-07-07T10:02:34Z</dcterms:created>
  <dcterms:modified xsi:type="dcterms:W3CDTF">2024-03-26T07:27:55Z</dcterms:modified>
</cp:coreProperties>
</file>