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2024-04-11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2024-04-11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2024-04-11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반석 위에 서리 </a:t>
            </a:r>
            <a:r>
              <a:rPr lang="en-US" altLang="ko-KR" sz="40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0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깊은 물 건너갈 때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함께 하네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06996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불길 지날 때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항상 함께 하시네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06464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영원한 사랑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놀라운 자비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70956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구주 예수 모퉁이 돌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95044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주는 반석 내 구원자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주는 반석 요동치 않겠네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04436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영광과 찬송을 주님께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위에 서리라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66016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반석 위에 서리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0730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신실하신 그의 사랑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만유 주시라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30961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우리를 인도하고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손 잡아 주시네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46244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기쁠 때나 슬플 때나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말씀 위 굳게 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59094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영혼 든든하리라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인도하시네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45075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주는 반석 내 구원자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주는 반석 요동치 않겠네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4767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영광과 찬송을 주님께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위에 서리라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9963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주는 반석 내 구원자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주는 반석 요동치 않으리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26939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영광과 찬송을 주님께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위에 서리라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4025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53</Words>
  <Application>Microsoft Office PowerPoint</Application>
  <PresentationFormat>화면 슬라이드 쇼(4:3)</PresentationFormat>
  <Paragraphs>16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Office 테마</vt:lpstr>
      <vt:lpstr>반석 위에 서리    호산나 찬양대</vt:lpstr>
      <vt:lpstr>신실하신 그의 사랑 예수 만유 주시라</vt:lpstr>
      <vt:lpstr>우리를 인도하고 손 잡아 주시네</vt:lpstr>
      <vt:lpstr>기쁠 때나 슬플 때나 말씀 위 굳게 서</vt:lpstr>
      <vt:lpstr>내 영혼 든든하리라 예수 인도하시네</vt:lpstr>
      <vt:lpstr>주는 반석 내 구원자 주는 반석 요동치 않겠네</vt:lpstr>
      <vt:lpstr>영광과 찬송을 주님께 그 위에 서리라</vt:lpstr>
      <vt:lpstr>주는 반석 내 구원자 주는 반석 요동치 않으리</vt:lpstr>
      <vt:lpstr>영광과 찬송을 주님께 그 위에 서리라</vt:lpstr>
      <vt:lpstr>깊은 물 건너갈 때 함께 하네</vt:lpstr>
      <vt:lpstr>불길 지날 때 항상 함께 하시네</vt:lpstr>
      <vt:lpstr>그 영원한 사랑 그 놀라운 자비</vt:lpstr>
      <vt:lpstr>구주 예수 모퉁이 돌</vt:lpstr>
      <vt:lpstr>주는 반석 내 구원자 주는 반석 요동치 않겠네</vt:lpstr>
      <vt:lpstr>영광과 찬송을 주님께 그 위에 서리라</vt:lpstr>
      <vt:lpstr>반석 위에 서리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7</cp:revision>
  <dcterms:created xsi:type="dcterms:W3CDTF">2023-07-07T10:02:34Z</dcterms:created>
  <dcterms:modified xsi:type="dcterms:W3CDTF">2024-04-11T07:12:27Z</dcterms:modified>
</cp:coreProperties>
</file>