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반석 위에 서리 </a:t>
            </a:r>
            <a:r>
              <a:rPr lang="en-US" altLang="ko-KR" sz="40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0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깊은 물 건너갈 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함께 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699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불길 지날 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항상 함께 하시네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646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영원한 사랑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놀라운 자비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0956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구주 예수 모퉁이 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504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반석 내 구원자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반석 요동치 않겠네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4436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영광과 찬송을 주님께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위에 서리라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6016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반석 위에 서리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73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신실하신 그의 사랑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만유 주시라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096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우리를 인도하고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손 잡아 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624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기쁠 때나 슬플 때나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말씀 위 굳게 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909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 든든하리라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인도하시네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507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반석 내 구원자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반석 요동치 않겠네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4767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영광과 찬송을 주님께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위에 서리라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996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반석 내 구원자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반석 요동치 않으리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6939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영광과 찬송을 주님께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위에 서리라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402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화면 슬라이드 쇼(4:3)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반석 위에 서리    호산나 찬양대</vt:lpstr>
      <vt:lpstr>신실하신 그의 사랑 예수 만유 주시라</vt:lpstr>
      <vt:lpstr>우리를 인도하고 손 잡아 주시네</vt:lpstr>
      <vt:lpstr>기쁠 때나 슬플 때나 말씀 위 굳게 서</vt:lpstr>
      <vt:lpstr>내 영혼 든든하리라 예수 인도하시네</vt:lpstr>
      <vt:lpstr>주는 반석 내 구원자 주는 반석 요동치 않겠네</vt:lpstr>
      <vt:lpstr>영광과 찬송을 주님께 그 위에 서리라</vt:lpstr>
      <vt:lpstr>주는 반석 내 구원자 주는 반석 요동치 않으리</vt:lpstr>
      <vt:lpstr>영광과 찬송을 주님께 그 위에 서리라</vt:lpstr>
      <vt:lpstr>깊은 물 건너갈 때 함께 하네</vt:lpstr>
      <vt:lpstr>불길 지날 때 항상 함께 하시네</vt:lpstr>
      <vt:lpstr>그 영원한 사랑 그 놀라운 자비</vt:lpstr>
      <vt:lpstr>구주 예수 모퉁이 돌</vt:lpstr>
      <vt:lpstr>주는 반석 내 구원자 주는 반석 요동치 않겠네</vt:lpstr>
      <vt:lpstr>영광과 찬송을 주님께 그 위에 서리라</vt:lpstr>
      <vt:lpstr>반석 위에 서리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2024-04-11T07:12:27Z</dcterms:modified>
</cp:coreProperties>
</file>