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사랑하심을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떠나가는 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천국 가게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91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사랑하심을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성경에서 배웠네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34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우리들은 약하나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권세 많도다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81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사랑하시고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죄를 다 씻어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192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 문을 여시고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들어가게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16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사랑하심 날 사랑하심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사랑하심 성경에 쓰였네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04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연약할수록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더욱 귀히 여기사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41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높은 보좌 위에서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낮은 나를 보시네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69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사는 동안에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나와 함께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74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떠나가는 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천국 가게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68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사랑하심을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성경에서 배웠네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8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연약할수록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더욱 귀히 여기사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4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높은 보좌 위에서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낮은 나를 보시네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84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사는 동안에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나와 함께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49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떠나가는 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천국 가게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0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떠나가는 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천국 가게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25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우리들은 약하나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권세 많도다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07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사랑하시고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죄를 다 씻어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 문을 여시고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들어가게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37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사랑하심 날 사랑하심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사랑하심 성경에 쓰였네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46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연약할수록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더욱 귀히 여기사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28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높은 보좌 위에서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낮은 나를 보시네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9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사는 동안에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나와 함께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50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</Words>
  <Application>Microsoft Office PowerPoint</Application>
  <PresentationFormat>화면 슬라이드 쇼(4:3)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예수 사랑하심을    호산나 찬양대</vt:lpstr>
      <vt:lpstr>예수 사랑하심을 성경에서 배웠네</vt:lpstr>
      <vt:lpstr>우리들은 약하나 예수 권세 많도다</vt:lpstr>
      <vt:lpstr>나를 사랑하시고 나의 죄를 다 씻어</vt:lpstr>
      <vt:lpstr>하늘 문을 여시고 들어가게 하시네</vt:lpstr>
      <vt:lpstr>날 사랑하심 날 사랑하심 날 사랑하심 성경에 쓰였네</vt:lpstr>
      <vt:lpstr>내가 연약할수록 더욱 귀히 여기사</vt:lpstr>
      <vt:lpstr>높은 보좌 위에서 낮은 나를 보시네</vt:lpstr>
      <vt:lpstr>세상 사는 동안에 나와 함께 하시고</vt:lpstr>
      <vt:lpstr>세상 떠나가는 날 천국 가게 하소서</vt:lpstr>
      <vt:lpstr>예수 사랑하심을 성경에서 배웠네</vt:lpstr>
      <vt:lpstr>우리들은 약하나 예수 권세 많도다</vt:lpstr>
      <vt:lpstr>나를 사랑하시고 나의 죄를 다 씻어</vt:lpstr>
      <vt:lpstr>하늘 문을 여시고 들어가게 하시네</vt:lpstr>
      <vt:lpstr>날 사랑하심 날 사랑하심 날 사랑하심 성경에 쓰였네</vt:lpstr>
      <vt:lpstr>내가 연약할수록 더욱 귀히 여기사</vt:lpstr>
      <vt:lpstr>높은 보좌 위에서 낮은 나를 보시네</vt:lpstr>
      <vt:lpstr>세상 사는 동안에 나와 함께 하시고</vt:lpstr>
      <vt:lpstr>세상 떠나가는 날 천국 가게 하소서</vt:lpstr>
      <vt:lpstr>내가 연약할수록 더욱 귀히 여기사</vt:lpstr>
      <vt:lpstr>높은 보좌 위에서 낮은 나를 보시네</vt:lpstr>
      <vt:lpstr>세상 사는 동안에 나와 함께 하시고</vt:lpstr>
      <vt:lpstr>세상 떠나가는 날 천국 가게 하소서</vt:lpstr>
      <vt:lpstr>세상 떠나가는 날 천국 가게 하소서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2023-08-21T11:46:02Z</dcterms:modified>
</cp:coreProperties>
</file>