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3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2024-05-04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648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2024-05-04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159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2024-05-04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277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2024-05-04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2970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2024-05-04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817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2024-05-04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134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2024-05-04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191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2024-05-04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2555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2024-05-04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18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2024-05-04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175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2024-05-04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4562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D464-10DD-4FB8-A7C7-8E645CE35F86}" type="datetimeFigureOut">
              <a:rPr lang="ko-KR" altLang="en-US" smtClean="0"/>
              <a:t>2024-05-04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6038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5599537C-79C3-4AD9-A0D9-5BCD4E6426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127" y="756512"/>
            <a:ext cx="5815970" cy="905052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F65C724-38BA-48F7-89F9-24F2B558A0D4}"/>
              </a:ext>
            </a:extLst>
          </p:cNvPr>
          <p:cNvSpPr txBox="1"/>
          <p:nvPr/>
        </p:nvSpPr>
        <p:spPr>
          <a:xfrm>
            <a:off x="69272" y="142543"/>
            <a:ext cx="3298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2024. 5. 12 </a:t>
            </a:r>
            <a:r>
              <a:rPr lang="ko-KR" altLang="en-US" sz="1600" dirty="0" err="1"/>
              <a:t>교사중창단</a:t>
            </a:r>
            <a:endParaRPr lang="ko-KR" altLang="en-US" sz="1600" dirty="0"/>
          </a:p>
        </p:txBody>
      </p:sp>
      <p:pic>
        <p:nvPicPr>
          <p:cNvPr id="1026" name="Picture 2" descr="태장성결교회 †">
            <a:extLst>
              <a:ext uri="{FF2B5EF4-FFF2-40B4-BE49-F238E27FC236}">
                <a16:creationId xmlns:a16="http://schemas.microsoft.com/office/drawing/2014/main" id="{DE56B9B7-D78A-4E6C-B78D-D7E087F1F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475" y="203566"/>
            <a:ext cx="1299049" cy="216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A9B9A4-C5E6-4E5C-B7DF-844D8DC88640}"/>
              </a:ext>
            </a:extLst>
          </p:cNvPr>
          <p:cNvSpPr txBox="1"/>
          <p:nvPr/>
        </p:nvSpPr>
        <p:spPr>
          <a:xfrm>
            <a:off x="3469985" y="130351"/>
            <a:ext cx="3298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1600" dirty="0">
                <a:solidFill>
                  <a:srgbClr val="FF0000"/>
                </a:solidFill>
              </a:rPr>
              <a:t>간주 후 </a:t>
            </a:r>
            <a:endParaRPr lang="en-US" altLang="ko-KR" sz="1600" dirty="0">
              <a:solidFill>
                <a:srgbClr val="FF0000"/>
              </a:solidFill>
            </a:endParaRPr>
          </a:p>
          <a:p>
            <a:pPr algn="r"/>
            <a:r>
              <a:rPr lang="ko-KR" altLang="en-US" sz="1600" dirty="0">
                <a:solidFill>
                  <a:srgbClr val="FF0000"/>
                </a:solidFill>
              </a:rPr>
              <a:t>후렴 반복</a:t>
            </a:r>
            <a:r>
              <a:rPr lang="en-US" altLang="ko-KR" sz="1600" dirty="0">
                <a:solidFill>
                  <a:srgbClr val="FF0000"/>
                </a:solidFill>
              </a:rPr>
              <a:t>,</a:t>
            </a:r>
            <a:r>
              <a:rPr lang="ko-KR" altLang="en-US" sz="1600" dirty="0">
                <a:solidFill>
                  <a:srgbClr val="FF0000"/>
                </a:solidFill>
              </a:rPr>
              <a:t> 마무리 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A155418A-4049-4E81-B89A-3EC8D7915C55}"/>
              </a:ext>
            </a:extLst>
          </p:cNvPr>
          <p:cNvGrpSpPr/>
          <p:nvPr/>
        </p:nvGrpSpPr>
        <p:grpSpPr>
          <a:xfrm>
            <a:off x="-1044805" y="5735193"/>
            <a:ext cx="492300" cy="386808"/>
            <a:chOff x="5678854" y="4293703"/>
            <a:chExt cx="695739" cy="546653"/>
          </a:xfrm>
          <a:noFill/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5378FA3-2916-4C5A-90C0-71F132F702BC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9146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rgbClr val="FF0000"/>
                  </a:solidFill>
                </a:rPr>
                <a:t>2</a:t>
              </a:r>
              <a:r>
                <a:rPr lang="ko-KR" altLang="en-US" sz="1200" b="1" dirty="0">
                  <a:solidFill>
                    <a:srgbClr val="FF0000"/>
                  </a:solidFill>
                </a:rPr>
                <a:t>절</a:t>
              </a:r>
            </a:p>
          </p:txBody>
        </p:sp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0961765D-345F-4569-BE0B-FA0FAE25DB3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39FF4EF3-CDA4-4FB0-83C7-017C9834844E}"/>
              </a:ext>
            </a:extLst>
          </p:cNvPr>
          <p:cNvGrpSpPr/>
          <p:nvPr/>
        </p:nvGrpSpPr>
        <p:grpSpPr>
          <a:xfrm>
            <a:off x="132650" y="6489192"/>
            <a:ext cx="492300" cy="386808"/>
            <a:chOff x="5678854" y="4293703"/>
            <a:chExt cx="695739" cy="546653"/>
          </a:xfrm>
          <a:noFill/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7DAF1C5-390C-4F65-A399-D6505DCF3C84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9146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>
                  <a:solidFill>
                    <a:srgbClr val="FF0000"/>
                  </a:solidFill>
                </a:rPr>
                <a:t>후렴</a:t>
              </a:r>
            </a:p>
          </p:txBody>
        </p:sp>
        <p:sp>
          <p:nvSpPr>
            <p:cNvPr id="21" name="타원 20">
              <a:extLst>
                <a:ext uri="{FF2B5EF4-FFF2-40B4-BE49-F238E27FC236}">
                  <a16:creationId xmlns:a16="http://schemas.microsoft.com/office/drawing/2014/main" id="{B32D357A-1640-451C-8725-A42C0D50407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1B66E95E-AD7E-45FD-B3E4-6F6821C10BB6}"/>
              </a:ext>
            </a:extLst>
          </p:cNvPr>
          <p:cNvSpPr/>
          <p:nvPr/>
        </p:nvSpPr>
        <p:spPr>
          <a:xfrm>
            <a:off x="132650" y="4716768"/>
            <a:ext cx="792480" cy="276999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srgbClr val="FF0000"/>
                </a:solidFill>
              </a:rPr>
              <a:t>간주 후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BEC9234C-1654-4B61-8063-E4F0E923956A}"/>
              </a:ext>
            </a:extLst>
          </p:cNvPr>
          <p:cNvSpPr/>
          <p:nvPr/>
        </p:nvSpPr>
        <p:spPr>
          <a:xfrm>
            <a:off x="-1693197" y="3802418"/>
            <a:ext cx="1419380" cy="19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A6E087F8-C999-42D5-BB13-0DD4F5004E6F}"/>
              </a:ext>
            </a:extLst>
          </p:cNvPr>
          <p:cNvSpPr/>
          <p:nvPr/>
        </p:nvSpPr>
        <p:spPr>
          <a:xfrm>
            <a:off x="-1693197" y="4307197"/>
            <a:ext cx="1419380" cy="19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5B8AD827-3CE3-4FFE-9490-33333ED39550}"/>
              </a:ext>
            </a:extLst>
          </p:cNvPr>
          <p:cNvSpPr/>
          <p:nvPr/>
        </p:nvSpPr>
        <p:spPr>
          <a:xfrm>
            <a:off x="5621617" y="9605660"/>
            <a:ext cx="792480" cy="276999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srgbClr val="FF0000"/>
                </a:solidFill>
              </a:rPr>
              <a:t>간주</a:t>
            </a:r>
          </a:p>
        </p:txBody>
      </p:sp>
    </p:spTree>
    <p:extLst>
      <p:ext uri="{BB962C8B-B14F-4D97-AF65-F5344CB8AC3E}">
        <p14:creationId xmlns:p14="http://schemas.microsoft.com/office/powerpoint/2010/main" val="291671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10167</TotalTime>
  <Words>18</Words>
  <Application>Microsoft Office PowerPoint</Application>
  <PresentationFormat>A4 용지(210x297mm)</PresentationFormat>
  <Paragraphs>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Jo승현</dc:creator>
  <cp:lastModifiedBy>Jo승현</cp:lastModifiedBy>
  <cp:revision>101</cp:revision>
  <cp:lastPrinted>2024-03-24T00:32:08Z</cp:lastPrinted>
  <dcterms:created xsi:type="dcterms:W3CDTF">2023-07-22T11:15:08Z</dcterms:created>
  <dcterms:modified xsi:type="dcterms:W3CDTF">2024-05-04T08:42:08Z</dcterms:modified>
</cp:coreProperties>
</file>