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2024-05-11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2024-05-11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2024-05-11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2024-05-11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2024-05-11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2024-05-11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2024-05-11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2024-05-11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2024-05-11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2024-05-11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2024-05-11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2024-05-11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84FBAD43-7246-21FD-D067-B9B8BF6A4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248" y="502697"/>
            <a:ext cx="6193536" cy="94077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69272" y="142543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2024. 5. 19 </a:t>
            </a:r>
            <a:r>
              <a:rPr lang="ko-KR" altLang="en-US" sz="1600" dirty="0" err="1"/>
              <a:t>교사중창단</a:t>
            </a:r>
            <a:endParaRPr lang="ko-KR" altLang="en-US" sz="1600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475" y="203566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3469985" y="130351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600" dirty="0">
                <a:solidFill>
                  <a:srgbClr val="FF0000"/>
                </a:solidFill>
              </a:rPr>
              <a:t>악보대로 </a:t>
            </a:r>
            <a:r>
              <a:rPr lang="en-US" altLang="ko-KR" sz="1600" dirty="0">
                <a:solidFill>
                  <a:srgbClr val="FF0000"/>
                </a:solidFill>
              </a:rPr>
              <a:t>1</a:t>
            </a:r>
            <a:r>
              <a:rPr lang="ko-KR" altLang="en-US" sz="1600" dirty="0">
                <a:solidFill>
                  <a:srgbClr val="FF0000"/>
                </a:solidFill>
              </a:rPr>
              <a:t>번</a:t>
            </a:r>
            <a:r>
              <a:rPr lang="en-US" altLang="ko-KR" sz="1600" dirty="0">
                <a:solidFill>
                  <a:srgbClr val="FF0000"/>
                </a:solidFill>
              </a:rPr>
              <a:t>,</a:t>
            </a:r>
            <a:r>
              <a:rPr lang="ko-KR" altLang="en-US" sz="1600" dirty="0">
                <a:solidFill>
                  <a:srgbClr val="FF0000"/>
                </a:solidFill>
              </a:rPr>
              <a:t> 마무리 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-1044805" y="5735193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2</a:t>
              </a:r>
              <a:r>
                <a:rPr lang="ko-KR" altLang="en-US" sz="1200" b="1" dirty="0">
                  <a:solidFill>
                    <a:srgbClr val="FF0000"/>
                  </a:solidFill>
                </a:rPr>
                <a:t>절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9FF4EF3-CDA4-4FB0-83C7-017C9834844E}"/>
              </a:ext>
            </a:extLst>
          </p:cNvPr>
          <p:cNvGrpSpPr/>
          <p:nvPr/>
        </p:nvGrpSpPr>
        <p:grpSpPr>
          <a:xfrm>
            <a:off x="-729734" y="6598920"/>
            <a:ext cx="492300" cy="386808"/>
            <a:chOff x="5678854" y="4293703"/>
            <a:chExt cx="695739" cy="546653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DAF1C5-390C-4F65-A399-D6505DCF3C84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B32D357A-1640-451C-8725-A42C0D50407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B66E95E-AD7E-45FD-B3E4-6F6821C10BB6}"/>
              </a:ext>
            </a:extLst>
          </p:cNvPr>
          <p:cNvSpPr/>
          <p:nvPr/>
        </p:nvSpPr>
        <p:spPr>
          <a:xfrm>
            <a:off x="131188" y="5983501"/>
            <a:ext cx="792480" cy="27699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rgbClr val="FF0000"/>
                </a:solidFill>
              </a:rPr>
              <a:t>간주 후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EC9234C-1654-4B61-8063-E4F0E923956A}"/>
              </a:ext>
            </a:extLst>
          </p:cNvPr>
          <p:cNvSpPr/>
          <p:nvPr/>
        </p:nvSpPr>
        <p:spPr>
          <a:xfrm>
            <a:off x="-1693197" y="3802418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E087F8-C999-42D5-BB13-0DD4F5004E6F}"/>
              </a:ext>
            </a:extLst>
          </p:cNvPr>
          <p:cNvSpPr/>
          <p:nvPr/>
        </p:nvSpPr>
        <p:spPr>
          <a:xfrm>
            <a:off x="-1693197" y="4307197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5B8AD827-3CE3-4FFE-9490-33333ED39550}"/>
              </a:ext>
            </a:extLst>
          </p:cNvPr>
          <p:cNvSpPr/>
          <p:nvPr/>
        </p:nvSpPr>
        <p:spPr>
          <a:xfrm>
            <a:off x="5804227" y="5206580"/>
            <a:ext cx="792480" cy="27699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srgbClr val="FF0000"/>
                </a:solidFill>
              </a:rPr>
              <a:t>간주</a:t>
            </a:r>
          </a:p>
        </p:txBody>
      </p:sp>
    </p:spTree>
    <p:extLst>
      <p:ext uri="{BB962C8B-B14F-4D97-AF65-F5344CB8AC3E}">
        <p14:creationId xmlns:p14="http://schemas.microsoft.com/office/powerpoint/2010/main" val="29167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10402</TotalTime>
  <Words>17</Words>
  <Application>Microsoft Office PowerPoint</Application>
  <PresentationFormat>A4 용지(210x297mm)</PresentationFormat>
  <Paragraphs>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Jo승현</cp:lastModifiedBy>
  <cp:revision>103</cp:revision>
  <cp:lastPrinted>2024-03-24T00:32:08Z</cp:lastPrinted>
  <dcterms:created xsi:type="dcterms:W3CDTF">2023-07-22T11:15:08Z</dcterms:created>
  <dcterms:modified xsi:type="dcterms:W3CDTF">2024-05-11T12:38:57Z</dcterms:modified>
</cp:coreProperties>
</file>