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2024-05-11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4FBAD43-7246-21FD-D067-B9B8BF6A4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48" y="502697"/>
            <a:ext cx="6193536" cy="94077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2024. 5. 19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203566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악보대로 </a:t>
            </a:r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번</a:t>
            </a:r>
            <a:r>
              <a:rPr lang="en-US" altLang="ko-KR" sz="1600" dirty="0">
                <a:solidFill>
                  <a:srgbClr val="FF0000"/>
                </a:solidFill>
              </a:rPr>
              <a:t>,</a:t>
            </a:r>
            <a:r>
              <a:rPr lang="ko-KR" altLang="en-US" sz="1600" dirty="0">
                <a:solidFill>
                  <a:srgbClr val="FF0000"/>
                </a:solidFill>
              </a:rPr>
              <a:t> 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044805" y="573519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-729734" y="6598920"/>
            <a:ext cx="492300" cy="386808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131188" y="5983501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5B8AD827-3CE3-4FFE-9490-33333ED39550}"/>
              </a:ext>
            </a:extLst>
          </p:cNvPr>
          <p:cNvSpPr/>
          <p:nvPr/>
        </p:nvSpPr>
        <p:spPr>
          <a:xfrm>
            <a:off x="5804227" y="5206580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</a:t>
            </a:r>
          </a:p>
        </p:txBody>
      </p: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10402</TotalTime>
  <Words>17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103</cp:revision>
  <cp:lastPrinted>2024-03-24T00:32:08Z</cp:lastPrinted>
  <dcterms:created xsi:type="dcterms:W3CDTF">2023-07-22T11:15:08Z</dcterms:created>
  <dcterms:modified xsi:type="dcterms:W3CDTF">2024-05-11T12:38:57Z</dcterms:modified>
</cp:coreProperties>
</file>