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2" y="-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물가로 나오라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슬픔 끝나고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눈물 없겠네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036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어린 양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이름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186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맑은 물가에 이르리라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강물이 넘쳐 흐르네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786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길로 인도하소서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강물이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037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강물이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넘쳐 흐르네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345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흐르네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356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성령이여 오소서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수정 같이 맑은 물가에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9583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죄짐을 내려놓고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맑은 물에 깨끗게 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150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맑은 물가에 이르리라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강물이 넘쳐 흐르네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770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길로 인도하소서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평화의 강물이 흘러가네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420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형제여 지체말라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물가로 나와서 네 죄 씻어라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74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믿음으로 손 내밀어라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주 네 손 잡으리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351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강가에 너 어서 오라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네 구세주 예수 생명 주리라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8019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구주와 함께 나 죽었고</a:t>
            </a:r>
            <a:b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또 살았도다 할렐루야 찬양 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644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</Words>
  <Application>Microsoft Office PowerPoint</Application>
  <PresentationFormat>화면 슬라이드 쇼(4:3)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물가로 나오라   호산나 찬양대</vt:lpstr>
      <vt:lpstr>성령이여 오소서 수정 같이 맑은 물가에</vt:lpstr>
      <vt:lpstr>우리 죄짐을 내려놓고 맑은 물에 깨끗게 되리</vt:lpstr>
      <vt:lpstr>맑은 물가에 이르리라 은혜의 강물이 넘쳐 흐르네</vt:lpstr>
      <vt:lpstr>주의 길로 인도하소서 평화의 강물이 흘러가네</vt:lpstr>
      <vt:lpstr>형제여 지체말라 물가로 나와서 네 죄 씻어라</vt:lpstr>
      <vt:lpstr>믿음으로 손 내밀어라 사랑의 주 네 손 잡으리</vt:lpstr>
      <vt:lpstr>은혜의 강가에 너 어서 오라 네 구세주 예수 생명 주리라</vt:lpstr>
      <vt:lpstr>구주와 함께 나 죽었고 또 살았도다 할렐루야 찬양 </vt:lpstr>
      <vt:lpstr>내 슬픔 끝나고 눈물 없겠네</vt:lpstr>
      <vt:lpstr>주 어린 양  그의 이름 찬양</vt:lpstr>
      <vt:lpstr>맑은 물가에 이르리라 은혜의 강물이 넘쳐 흐르네</vt:lpstr>
      <vt:lpstr>주의 길로 인도하소서 은혜의 강물이</vt:lpstr>
      <vt:lpstr>은혜의 강물이 넘쳐 흐르네</vt:lpstr>
      <vt:lpstr>흐르네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10</cp:revision>
  <dcterms:created xsi:type="dcterms:W3CDTF">2023-07-07T10:02:34Z</dcterms:created>
  <dcterms:modified xsi:type="dcterms:W3CDTF">2023-11-06T07:12:42Z</dcterms:modified>
</cp:coreProperties>
</file>