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2024-06-08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2024-06-08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2024-06-08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2024-06-08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2024-06-08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7357D62-973B-78CF-FFF5-3D28A7059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628650"/>
            <a:ext cx="6057900" cy="86487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69272" y="142543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2024. 6. 16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475" y="203566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3469985" y="130351"/>
            <a:ext cx="3298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앞부분 </a:t>
            </a:r>
            <a:r>
              <a:rPr lang="en-US" altLang="ko-KR" sz="1600" dirty="0">
                <a:solidFill>
                  <a:srgbClr val="FF0000"/>
                </a:solidFill>
              </a:rPr>
              <a:t>x2 </a:t>
            </a:r>
            <a:r>
              <a:rPr lang="ko-KR" altLang="en-US" sz="1600" dirty="0">
                <a:solidFill>
                  <a:srgbClr val="FF0000"/>
                </a:solidFill>
              </a:rPr>
              <a:t>후렴 </a:t>
            </a:r>
            <a:r>
              <a:rPr lang="en-US" altLang="ko-KR" sz="1600" dirty="0">
                <a:solidFill>
                  <a:srgbClr val="FF0000"/>
                </a:solidFill>
              </a:rPr>
              <a:t>x1</a:t>
            </a:r>
          </a:p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간주 후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앞부분 </a:t>
            </a:r>
            <a:r>
              <a:rPr lang="en-US" altLang="ko-KR" sz="1600" dirty="0">
                <a:solidFill>
                  <a:srgbClr val="FF0000"/>
                </a:solidFill>
              </a:rPr>
              <a:t>x1 </a:t>
            </a:r>
            <a:r>
              <a:rPr lang="ko-KR" altLang="en-US" sz="1600" dirty="0">
                <a:solidFill>
                  <a:srgbClr val="FF0000"/>
                </a:solidFill>
              </a:rPr>
              <a:t>후렴 </a:t>
            </a:r>
            <a:r>
              <a:rPr lang="en-US" altLang="ko-KR" sz="1600" dirty="0">
                <a:solidFill>
                  <a:srgbClr val="FF0000"/>
                </a:solidFill>
              </a:rPr>
              <a:t>x2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1044805" y="5735193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1610345" y="5898137"/>
            <a:ext cx="475488" cy="338554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89247" y="2282751"/>
            <a:ext cx="930472" cy="210183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>
                <a:solidFill>
                  <a:srgbClr val="FF0000"/>
                </a:solidFill>
              </a:rPr>
              <a:t>간주 후 </a:t>
            </a:r>
            <a:r>
              <a:rPr lang="en-US" altLang="ko-KR" sz="1100" b="1" dirty="0">
                <a:solidFill>
                  <a:srgbClr val="FF0000"/>
                </a:solidFill>
              </a:rPr>
              <a:t>1</a:t>
            </a:r>
            <a:r>
              <a:rPr lang="ko-KR" altLang="en-US" sz="1100" b="1" dirty="0">
                <a:solidFill>
                  <a:srgbClr val="FF0000"/>
                </a:solidFill>
              </a:rPr>
              <a:t>번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693197" y="3802418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693197" y="4307197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5B8AD827-3CE3-4FFE-9490-33333ED39550}"/>
              </a:ext>
            </a:extLst>
          </p:cNvPr>
          <p:cNvSpPr/>
          <p:nvPr/>
        </p:nvSpPr>
        <p:spPr>
          <a:xfrm>
            <a:off x="5487059" y="8861951"/>
            <a:ext cx="792480" cy="27699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간주</a:t>
            </a:r>
          </a:p>
        </p:txBody>
      </p: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10603</TotalTime>
  <Words>24</Words>
  <Application>Microsoft Office PowerPoint</Application>
  <PresentationFormat>A4 용지(210x297mm)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Jo승현</cp:lastModifiedBy>
  <cp:revision>110</cp:revision>
  <cp:lastPrinted>2024-05-25T09:53:19Z</cp:lastPrinted>
  <dcterms:created xsi:type="dcterms:W3CDTF">2023-07-22T11:15:08Z</dcterms:created>
  <dcterms:modified xsi:type="dcterms:W3CDTF">2024-06-08T13:30:37Z</dcterms:modified>
</cp:coreProperties>
</file>