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6858000" cy="9906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2024-06-22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64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2024-06-22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159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2024-06-22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7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2024-06-22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70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2024-06-22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817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2024-06-22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3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2024-06-22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91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2024-06-22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5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2024-06-22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8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2024-06-22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17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2024-06-22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5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2024-06-22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03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5B40CED8-5274-2C88-4E3C-DCF2E60799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89" y="737708"/>
            <a:ext cx="6532820" cy="9113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34308" y="-2318"/>
            <a:ext cx="3298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2024. 6. 23 </a:t>
            </a:r>
            <a:r>
              <a:rPr lang="ko-KR" altLang="en-US" sz="1600" dirty="0" err="1"/>
              <a:t>교사중창단</a:t>
            </a:r>
            <a:endParaRPr lang="ko-KR" altLang="en-US" sz="1600" dirty="0"/>
          </a:p>
        </p:txBody>
      </p:sp>
      <p:pic>
        <p:nvPicPr>
          <p:cNvPr id="1026" name="Picture 2" descr="태장성결교회 †">
            <a:extLst>
              <a:ext uri="{FF2B5EF4-FFF2-40B4-BE49-F238E27FC236}">
                <a16:creationId xmlns:a16="http://schemas.microsoft.com/office/drawing/2014/main" id="{DE56B9B7-D78A-4E6C-B78D-D7E087F1F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475" y="55282"/>
            <a:ext cx="1299049" cy="21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A9B9A4-C5E6-4E5C-B7DF-844D8DC88640}"/>
              </a:ext>
            </a:extLst>
          </p:cNvPr>
          <p:cNvSpPr txBox="1"/>
          <p:nvPr/>
        </p:nvSpPr>
        <p:spPr>
          <a:xfrm>
            <a:off x="3469985" y="130351"/>
            <a:ext cx="3298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>
                <a:solidFill>
                  <a:srgbClr val="FF0000"/>
                </a:solidFill>
              </a:rPr>
              <a:t>1</a:t>
            </a:r>
            <a:r>
              <a:rPr lang="ko-KR" altLang="en-US" sz="1600" dirty="0">
                <a:solidFill>
                  <a:srgbClr val="FF0000"/>
                </a:solidFill>
              </a:rPr>
              <a:t>절 부르고</a:t>
            </a:r>
            <a:endParaRPr lang="en-US" altLang="ko-KR" sz="1600" dirty="0">
              <a:solidFill>
                <a:srgbClr val="FF0000"/>
              </a:solidFill>
            </a:endParaRPr>
          </a:p>
          <a:p>
            <a:pPr algn="r"/>
            <a:r>
              <a:rPr lang="ko-KR" altLang="en-US" sz="1600" dirty="0">
                <a:solidFill>
                  <a:srgbClr val="FF0000"/>
                </a:solidFill>
              </a:rPr>
              <a:t>간주 후</a:t>
            </a:r>
            <a:endParaRPr lang="en-US" altLang="ko-KR" sz="1600" dirty="0">
              <a:solidFill>
                <a:srgbClr val="FF0000"/>
              </a:solidFill>
            </a:endParaRPr>
          </a:p>
          <a:p>
            <a:pPr algn="r"/>
            <a:r>
              <a:rPr lang="en-US" altLang="ko-KR" sz="1600" dirty="0">
                <a:solidFill>
                  <a:srgbClr val="FF0000"/>
                </a:solidFill>
              </a:rPr>
              <a:t>2</a:t>
            </a:r>
            <a:r>
              <a:rPr lang="ko-KR" altLang="en-US" sz="1600" dirty="0">
                <a:solidFill>
                  <a:srgbClr val="FF0000"/>
                </a:solidFill>
              </a:rPr>
              <a:t>절 부르고</a:t>
            </a:r>
            <a:endParaRPr lang="en-US" altLang="ko-KR" sz="1600" dirty="0">
              <a:solidFill>
                <a:srgbClr val="FF0000"/>
              </a:solidFill>
            </a:endParaRPr>
          </a:p>
          <a:p>
            <a:pPr algn="r"/>
            <a:r>
              <a:rPr lang="en-US" altLang="ko-KR" sz="1600" dirty="0">
                <a:solidFill>
                  <a:srgbClr val="FF0000"/>
                </a:solidFill>
              </a:rPr>
              <a:t>1</a:t>
            </a:r>
            <a:r>
              <a:rPr lang="ko-KR" altLang="en-US" sz="1600" dirty="0">
                <a:solidFill>
                  <a:srgbClr val="FF0000"/>
                </a:solidFill>
              </a:rPr>
              <a:t>절 후렴 반복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-1044805" y="5735193"/>
            <a:ext cx="492300" cy="386808"/>
            <a:chOff x="5678854" y="4293703"/>
            <a:chExt cx="695739" cy="546653"/>
          </a:xfrm>
          <a:noFill/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2</a:t>
              </a:r>
              <a:r>
                <a:rPr lang="ko-KR" altLang="en-US" sz="1200" b="1" dirty="0">
                  <a:solidFill>
                    <a:srgbClr val="FF0000"/>
                  </a:solidFill>
                </a:rPr>
                <a:t>절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39FF4EF3-CDA4-4FB0-83C7-017C9834844E}"/>
              </a:ext>
            </a:extLst>
          </p:cNvPr>
          <p:cNvGrpSpPr/>
          <p:nvPr/>
        </p:nvGrpSpPr>
        <p:grpSpPr>
          <a:xfrm>
            <a:off x="5658836" y="4065041"/>
            <a:ext cx="475488" cy="338554"/>
            <a:chOff x="5678854" y="4293703"/>
            <a:chExt cx="695739" cy="546653"/>
          </a:xfrm>
          <a:noFill/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7DAF1C5-390C-4F65-A399-D6505DCF3C84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697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B32D357A-1640-451C-8725-A42C0D50407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1B66E95E-AD7E-45FD-B3E4-6F6821C10BB6}"/>
              </a:ext>
            </a:extLst>
          </p:cNvPr>
          <p:cNvSpPr/>
          <p:nvPr/>
        </p:nvSpPr>
        <p:spPr>
          <a:xfrm>
            <a:off x="90610" y="2763878"/>
            <a:ext cx="984427" cy="33855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srgbClr val="FF0000"/>
                </a:solidFill>
              </a:rPr>
              <a:t>간주 후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EC9234C-1654-4B61-8063-E4F0E923956A}"/>
              </a:ext>
            </a:extLst>
          </p:cNvPr>
          <p:cNvSpPr/>
          <p:nvPr/>
        </p:nvSpPr>
        <p:spPr>
          <a:xfrm>
            <a:off x="-1693197" y="3802418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A6E087F8-C999-42D5-BB13-0DD4F5004E6F}"/>
              </a:ext>
            </a:extLst>
          </p:cNvPr>
          <p:cNvSpPr/>
          <p:nvPr/>
        </p:nvSpPr>
        <p:spPr>
          <a:xfrm>
            <a:off x="-1693197" y="4307197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5B8AD827-3CE3-4FFE-9490-33333ED39550}"/>
              </a:ext>
            </a:extLst>
          </p:cNvPr>
          <p:cNvSpPr/>
          <p:nvPr/>
        </p:nvSpPr>
        <p:spPr>
          <a:xfrm>
            <a:off x="5896580" y="9170871"/>
            <a:ext cx="792480" cy="27699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srgbClr val="FF0000"/>
                </a:solidFill>
              </a:rPr>
              <a:t>간주</a:t>
            </a:r>
          </a:p>
        </p:txBody>
      </p:sp>
      <p:sp>
        <p:nvSpPr>
          <p:cNvPr id="11" name="순서도: 병합 10">
            <a:extLst>
              <a:ext uri="{FF2B5EF4-FFF2-40B4-BE49-F238E27FC236}">
                <a16:creationId xmlns:a16="http://schemas.microsoft.com/office/drawing/2014/main" id="{C1D93562-71B5-3C17-4B35-7226C4C95B68}"/>
              </a:ext>
            </a:extLst>
          </p:cNvPr>
          <p:cNvSpPr/>
          <p:nvPr/>
        </p:nvSpPr>
        <p:spPr>
          <a:xfrm>
            <a:off x="4416402" y="5565211"/>
            <a:ext cx="111211" cy="116039"/>
          </a:xfrm>
          <a:prstGeom prst="flowChartMerg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67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10678</TotalTime>
  <Words>24</Words>
  <Application>Microsoft Office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Jo승현</cp:lastModifiedBy>
  <cp:revision>112</cp:revision>
  <cp:lastPrinted>2024-05-25T09:53:19Z</cp:lastPrinted>
  <dcterms:created xsi:type="dcterms:W3CDTF">2023-07-22T11:15:08Z</dcterms:created>
  <dcterms:modified xsi:type="dcterms:W3CDTF">2024-06-22T13:02:58Z</dcterms:modified>
</cp:coreProperties>
</file>