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2024-06-22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B40CED8-5274-2C88-4E3C-DCF2E6079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9" y="737708"/>
            <a:ext cx="6532820" cy="911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2024. 6. 23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5528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 부르고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2</a:t>
            </a:r>
            <a:r>
              <a:rPr lang="ko-KR" altLang="en-US" sz="1600" dirty="0">
                <a:solidFill>
                  <a:srgbClr val="FF0000"/>
                </a:solidFill>
              </a:rPr>
              <a:t>절 부르고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 후렴 반복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044805" y="573519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5658836" y="4065041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90610" y="2763878"/>
            <a:ext cx="984427" cy="33855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5B8AD827-3CE3-4FFE-9490-33333ED39550}"/>
              </a:ext>
            </a:extLst>
          </p:cNvPr>
          <p:cNvSpPr/>
          <p:nvPr/>
        </p:nvSpPr>
        <p:spPr>
          <a:xfrm>
            <a:off x="5896580" y="9170871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</a:t>
            </a:r>
          </a:p>
        </p:txBody>
      </p:sp>
      <p:sp>
        <p:nvSpPr>
          <p:cNvPr id="11" name="순서도: 병합 10">
            <a:extLst>
              <a:ext uri="{FF2B5EF4-FFF2-40B4-BE49-F238E27FC236}">
                <a16:creationId xmlns:a16="http://schemas.microsoft.com/office/drawing/2014/main" id="{C1D93562-71B5-3C17-4B35-7226C4C95B68}"/>
              </a:ext>
            </a:extLst>
          </p:cNvPr>
          <p:cNvSpPr/>
          <p:nvPr/>
        </p:nvSpPr>
        <p:spPr>
          <a:xfrm>
            <a:off x="4416402" y="5565211"/>
            <a:ext cx="111211" cy="116039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10678</TotalTime>
  <Words>24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112</cp:revision>
  <cp:lastPrinted>2024-05-25T09:53:19Z</cp:lastPrinted>
  <dcterms:created xsi:type="dcterms:W3CDTF">2023-07-22T11:15:08Z</dcterms:created>
  <dcterms:modified xsi:type="dcterms:W3CDTF">2024-06-22T13:02:58Z</dcterms:modified>
</cp:coreProperties>
</file>