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72" y="-245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663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18638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674904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6074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118024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461930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512574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6805663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76194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80090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402599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16CCD3C8-8FF8-4EB7-A95B-B8C10B8C30C9}" type="datetimeFigureOut">
              <a:rPr lang="ko-KR" altLang="en-US" smtClean="0"/>
              <a:t>2023-12-19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631A0FFA-5B27-4BB2-80A7-482D1EE6A3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821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55676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5700" dirty="0" smtClean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크신 사랑의 힘으로 </a:t>
            </a: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>
                <a:solidFill>
                  <a:prstClr val="white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호산나 찬양대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980792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예수의 사랑 보다도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강한 것이 어디 있으랴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86394326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사랑 크고도 넓고 넓어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헤아릴 수 없도다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52493059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주님의 뜻을 받들어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보람 있게 살아가리라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4256003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날 위해 죽으신 영원한 사랑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항상 곁에 있으니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60354490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앞 길 어려울 때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위로해 주시네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5032468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바른 길 걷도록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인도해 주시네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39805244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풍파 많은 세상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헛되지 않게 되리라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1667722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크신 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사랑의 힘으로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0596319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앞 길 어려울 때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위로해 주시네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4283524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바른 길 걷도록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인도해 주시네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8347210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 예수의 사랑 보다도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귀한 것이 어디 있으랴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149270010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풍파 많은 세상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헛되지 않게 되리라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265551720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크신 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사랑의 힘으로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0346223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크신 사랑의 힘으로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사랑으로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850053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그 사랑 언제나 어디서나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나를 감싸주시네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9662770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믿음 약해질 때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맘이 낙심될 때도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2355240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주님은 언제나 날 붙드시고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크신 위로 주시네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210364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내 앞 길 어려울 때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위로해 주시네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2060936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바른 길 걷도록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인도해 주시네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38944425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풍파 많은 세상</a:t>
            </a:r>
            <a:b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헛되지 않게 되리라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72333754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10001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0" y="-1"/>
            <a:ext cx="9144000" cy="6858000"/>
          </a:xfrm>
        </p:spPr>
        <p:txBody>
          <a:bodyPr lIns="63500" tIns="63500" rIns="63500" bIns="63500" anchor="ctr">
            <a:normAutofit/>
          </a:bodyPr>
          <a:lstStyle/>
          <a:p>
            <a:pPr>
              <a:lnSpc>
                <a:spcPct val="130000"/>
              </a:lnSpc>
            </a:pP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주의 크신 </a:t>
            </a:r>
            <a: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/>
            </a:r>
            <a:br>
              <a:rPr lang="en-US" altLang="ko-KR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</a:br>
            <a:r>
              <a:rPr lang="ko-KR" altLang="en-US" sz="4200" dirty="0" smtClean="0">
                <a:solidFill>
                  <a:schemeClr val="bg1"/>
                </a:solidFill>
                <a:latin typeface="나눔고딕 ExtraBold" panose="020D0904000000000000" pitchFamily="50" charset="-127"/>
                <a:ea typeface="나눔고딕 ExtraBold" panose="020D0904000000000000" pitchFamily="50" charset="-127"/>
              </a:rPr>
              <a:t>사랑의 힘으로</a:t>
            </a:r>
            <a:endParaRPr lang="ko-KR" altLang="en-US" sz="4200" dirty="0">
              <a:solidFill>
                <a:schemeClr val="bg1"/>
              </a:solidFill>
              <a:latin typeface="나눔고딕 ExtraBold" panose="020D0904000000000000" pitchFamily="50" charset="-127"/>
              <a:ea typeface="나눔고딕 ExtraBold" panose="020D0904000000000000" pitchFamily="50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21006038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80</Words>
  <Application>Microsoft Office PowerPoint</Application>
  <PresentationFormat>화면 슬라이드 쇼(4:3)</PresentationFormat>
  <Paragraphs>22</Paragraphs>
  <Slides>22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22</vt:i4>
      </vt:variant>
    </vt:vector>
  </HeadingPairs>
  <TitlesOfParts>
    <vt:vector size="23" baseType="lpstr">
      <vt:lpstr>Office 테마</vt:lpstr>
      <vt:lpstr>주의 크신 사랑의 힘으로    호산나 찬양대</vt:lpstr>
      <vt:lpstr>주 예수의 사랑 보다도 귀한 것이 어디 있으랴</vt:lpstr>
      <vt:lpstr>그 사랑 언제나 어디서나 나를 감싸주시네</vt:lpstr>
      <vt:lpstr>내 믿음 약해질 때 내 맘이 낙심될 때도</vt:lpstr>
      <vt:lpstr>주님은 언제나 날 붙드시고 크신 위로 주시네</vt:lpstr>
      <vt:lpstr>내 앞 길 어려울 때 위로해 주시네</vt:lpstr>
      <vt:lpstr>바른 길 걷도록 인도해 주시네</vt:lpstr>
      <vt:lpstr>풍파 많은 세상 헛되지 않게 되리라</vt:lpstr>
      <vt:lpstr>주의 크신  사랑의 힘으로</vt:lpstr>
      <vt:lpstr>주 예수의 사랑 보다도 강한 것이 어디 있으랴</vt:lpstr>
      <vt:lpstr>그 사랑 크고도 넓고 넓어 헤아릴 수 없도다</vt:lpstr>
      <vt:lpstr>주님의 뜻을 받들어 보람 있게 살아가리라</vt:lpstr>
      <vt:lpstr>날 위해 죽으신 영원한 사랑 항상 곁에 있으니</vt:lpstr>
      <vt:lpstr>내 앞 길 어려울 때 위로해 주시네</vt:lpstr>
      <vt:lpstr>바른 길 걷도록 인도해 주시네</vt:lpstr>
      <vt:lpstr>풍파 많은 세상 헛되지 않게 되리라</vt:lpstr>
      <vt:lpstr>주의 크신  사랑의 힘으로</vt:lpstr>
      <vt:lpstr>내 앞 길 어려울 때 위로해 주시네</vt:lpstr>
      <vt:lpstr>바른 길 걷도록 인도해 주시네</vt:lpstr>
      <vt:lpstr>풍파 많은 세상 헛되지 않게 되리라</vt:lpstr>
      <vt:lpstr>주의 크신  사랑의 힘으로</vt:lpstr>
      <vt:lpstr>주의 크신 사랑의 힘으로 주의 사랑으로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하나님 어린양 독생자 예수 날 위해 죽으신 주님</dc:title>
  <dc:creator>은비은서네</dc:creator>
  <cp:lastModifiedBy>은비은서네</cp:lastModifiedBy>
  <cp:revision>8</cp:revision>
  <dcterms:created xsi:type="dcterms:W3CDTF">2023-07-07T10:02:34Z</dcterms:created>
  <dcterms:modified xsi:type="dcterms:W3CDTF">2023-12-19T06:58:16Z</dcterms:modified>
</cp:coreProperties>
</file>