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4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2023-10-27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08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2023-10-27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200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2023-10-27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467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2023-10-27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262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2023-10-27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3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2023-10-27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3123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2023-10-27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8181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2023-10-27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82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2023-10-27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8058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2023-10-27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029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2023-10-27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81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096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황무지가 장미꽃같이</a:t>
            </a:r>
            <a: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</a:p>
        </p:txBody>
      </p:sp>
    </p:spTree>
    <p:extLst>
      <p:ext uri="{BB962C8B-B14F-4D97-AF65-F5344CB8AC3E}">
        <p14:creationId xmlns:p14="http://schemas.microsoft.com/office/powerpoint/2010/main" val="181746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거기 악한 짐승 없으니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두려울 것 없겠네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3271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평안함과 즐거움으로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거룩한 길 다니리 다니리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4704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거기 죄인 전혀 없으니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거룩한 자 뿐이라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2549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주신 면류관으로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거룩한 길 다니리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5323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거기 거룩한 그 길에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검은 구름 없으니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55107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낮과 같이 맑고 밝은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거룩한 길 거룩한 길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50446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거룩한 길 다니리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0224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낮과 같이 맑고 밝은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거룩한 길 거룩한 길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88277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거룩한 길 다니리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2235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황무지가 장미꽃같이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피는 것을 볼 때에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구속함의 노래 부르며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거룩한 길 다니리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0261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아름다움과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그의 영광 볼 때에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6583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괴롬 잊어버리고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거룩한 길 다니리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4536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거기 거룩한 그 길에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검은 구름 없으니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767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낮과 같이 맑고 밝은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거룩한 길 다니리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(X2)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2199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마른 땅에 샘물 터지고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사막에 물 흐를 때에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5721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기쁨으로 찬송 부르며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거룩한 길 다니리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668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58</Words>
  <Application>Microsoft Office PowerPoint</Application>
  <PresentationFormat>화면 슬라이드 쇼(4:3)</PresentationFormat>
  <Paragraphs>18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18</vt:i4>
      </vt:variant>
    </vt:vector>
  </HeadingPairs>
  <TitlesOfParts>
    <vt:vector size="20" baseType="lpstr">
      <vt:lpstr>Office 테마</vt:lpstr>
      <vt:lpstr>1_Office 테마</vt:lpstr>
      <vt:lpstr>황무지가 장미꽃같이   호산나 찬양대</vt:lpstr>
      <vt:lpstr>황무지가 장미꽃같이 피는 것을 볼 때에</vt:lpstr>
      <vt:lpstr>구속함의 노래 부르며 거룩한 길 다니리</vt:lpstr>
      <vt:lpstr>하나님의 아름다움과 그의 영광 볼 때에</vt:lpstr>
      <vt:lpstr>모든 괴롬 잊어버리고 거룩한 길 다니리</vt:lpstr>
      <vt:lpstr>거기 거룩한 그 길에 검은 구름 없으니</vt:lpstr>
      <vt:lpstr>낮과 같이 맑고 밝은 거룩한 길 다니리(X2)</vt:lpstr>
      <vt:lpstr>마른 땅에 샘물 터지고 사막에 물 흐를 때에</vt:lpstr>
      <vt:lpstr>기쁨으로 찬송 부르며 거룩한 길 다니리</vt:lpstr>
      <vt:lpstr>거기 악한 짐승 없으니 두려울 것 없겠네</vt:lpstr>
      <vt:lpstr>평안함과 즐거움으로 거룩한 길 다니리 다니리</vt:lpstr>
      <vt:lpstr>거기 죄인 전혀 없으니 거룩한 자 뿐이라</vt:lpstr>
      <vt:lpstr>주님 주신 면류관으로 거룩한 길 다니리</vt:lpstr>
      <vt:lpstr>거기 거룩한 그 길에 검은 구름 없으니</vt:lpstr>
      <vt:lpstr>낮과 같이 맑고 밝은 거룩한 길 거룩한 길</vt:lpstr>
      <vt:lpstr>거룩한 길 다니리</vt:lpstr>
      <vt:lpstr>낮과 같이 맑고 밝은 거룩한 길 거룩한 길</vt:lpstr>
      <vt:lpstr>거룩한 길 다니리 아멘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2023-10-27T10:43:41Z</dcterms:modified>
</cp:coreProperties>
</file>