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7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잡고 가리라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절망의 골짜기에서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헤매어도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91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높은 저 곳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곧 올라가리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9616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우리 인생 길에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동행하니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262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잡고 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186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비바람 어두움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몰아쳐 와도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7959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희망 변찮네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240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천국 가까이에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가기까지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482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잡고 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33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비바람 어두움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몰아쳐 와도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5614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희망 변찮네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157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인생 길에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피곤해 지쳐도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9166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천국 가까이에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가기까지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8924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잡고 가리라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잡고 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361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가시떨기 비바람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몰아쳐도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325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결코 장차 닥칠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두려움 없음은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740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잡고 감이라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532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비바람 어두움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몰아쳐 와도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25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희망 변찮네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335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천국 가까이에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가기까지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246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 잡고 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688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화면 슬라이드 쇼(4:3)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주의 손 잡고 가리라   호산나 찬양대</vt:lpstr>
      <vt:lpstr>우리 인생 길에 피곤해 지쳐도</vt:lpstr>
      <vt:lpstr>가시떨기 비바람 몰아쳐도</vt:lpstr>
      <vt:lpstr>결코 장차 닥칠 두려움 없음은</vt:lpstr>
      <vt:lpstr>주의 손 잡고 감이라</vt:lpstr>
      <vt:lpstr>비바람 어두움 몰아쳐 와도</vt:lpstr>
      <vt:lpstr>주의 손 잡으니 희망 변찮네</vt:lpstr>
      <vt:lpstr>저 천국 가까이에 가기까지</vt:lpstr>
      <vt:lpstr>주의 손 잡고 가리라</vt:lpstr>
      <vt:lpstr>절망의 골짜기에서 헤매어도</vt:lpstr>
      <vt:lpstr>높은 저 곳 우리 곧 올라가리</vt:lpstr>
      <vt:lpstr>주님 우리 인생 길에 동행하니</vt:lpstr>
      <vt:lpstr>주의 손 잡고 가리라</vt:lpstr>
      <vt:lpstr>비바람 어두움 몰아쳐 와도</vt:lpstr>
      <vt:lpstr>주의 손 잡으니 희망 변찮네</vt:lpstr>
      <vt:lpstr>저 천국 가까이에 가기까지</vt:lpstr>
      <vt:lpstr>주의 손 잡고 가리라</vt:lpstr>
      <vt:lpstr>비바람 어두움 몰아쳐 와도</vt:lpstr>
      <vt:lpstr>주의 손 잡으니 희망 변찮네</vt:lpstr>
      <vt:lpstr>저 천국 가까이에 가기까지</vt:lpstr>
      <vt:lpstr>주의 손 잡고 가리라 주의 손 잡고 가리라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2024-01-08T11:09:52Z</dcterms:modified>
</cp:coreProperties>
</file>