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2024-07-14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D4376EF-A87C-F7EA-AA6E-FCB1E7D0D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79" y="1422360"/>
            <a:ext cx="6212461" cy="544654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2024. 7. 21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75" y="55282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524081" y="589368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부르고 간주</a:t>
            </a:r>
            <a:r>
              <a:rPr lang="en-US" altLang="ko-KR" sz="1600" dirty="0">
                <a:solidFill>
                  <a:srgbClr val="0000FF"/>
                </a:solidFill>
                <a:latin typeface="+mn-ea"/>
              </a:rPr>
              <a:t>,</a:t>
            </a:r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 간주 후부터 후렴 반복 후 마무리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725116" y="3066215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196235" y="5789067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D5ABFF6E-20A7-EF25-65E2-DBAA6792126D}"/>
              </a:ext>
            </a:extLst>
          </p:cNvPr>
          <p:cNvCxnSpPr>
            <a:cxnSpLocks/>
          </p:cNvCxnSpPr>
          <p:nvPr/>
        </p:nvCxnSpPr>
        <p:spPr>
          <a:xfrm>
            <a:off x="4004382" y="7004826"/>
            <a:ext cx="24589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8435B05D-EFDD-C06F-83F0-57C412C73098}"/>
              </a:ext>
            </a:extLst>
          </p:cNvPr>
          <p:cNvSpPr/>
          <p:nvPr/>
        </p:nvSpPr>
        <p:spPr>
          <a:xfrm>
            <a:off x="128199" y="3466285"/>
            <a:ext cx="791764" cy="2335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>
                <a:solidFill>
                  <a:srgbClr val="FF0000"/>
                </a:solidFill>
                <a:latin typeface="+mn-ea"/>
              </a:rPr>
              <a:t>간주 후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F3D76-1F79-4B6B-66A2-239086A444FA}"/>
              </a:ext>
            </a:extLst>
          </p:cNvPr>
          <p:cNvSpPr txBox="1"/>
          <p:nvPr/>
        </p:nvSpPr>
        <p:spPr>
          <a:xfrm>
            <a:off x="204300" y="7955025"/>
            <a:ext cx="6442140" cy="1522020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[Notification]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주일날 연습은 </a:t>
            </a:r>
            <a:r>
              <a:rPr lang="en-US" altLang="ko-KR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8</a:t>
            </a:r>
            <a:r>
              <a:rPr lang="ko-KR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시 </a:t>
            </a:r>
            <a:r>
              <a:rPr lang="en-US" altLang="ko-KR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40</a:t>
            </a:r>
            <a:r>
              <a:rPr lang="ko-KR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분입니다</a:t>
            </a:r>
            <a:r>
              <a:rPr lang="en-US" altLang="ko-KR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~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찬양하실 때는 얼굴이 보이도록 악보를 내려서 불러주세요</a:t>
            </a:r>
            <a:r>
              <a:rPr lang="en-US" altLang="ko-KR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~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예배 때 </a:t>
            </a:r>
            <a:r>
              <a:rPr lang="ko-KR" altLang="en-US" sz="1600" b="1" dirty="0" err="1">
                <a:solidFill>
                  <a:schemeClr val="accent6">
                    <a:lumMod val="75000"/>
                  </a:schemeClr>
                </a:solidFill>
                <a:latin typeface="+mn-ea"/>
              </a:rPr>
              <a:t>찬양끝나고</a:t>
            </a:r>
            <a:r>
              <a:rPr lang="ko-KR" altLang="en-US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 악보는 가지고 들어가주세요</a:t>
            </a:r>
            <a:r>
              <a:rPr lang="en-US" altLang="ko-KR" sz="1600" b="1" dirty="0">
                <a:solidFill>
                  <a:schemeClr val="accent6">
                    <a:lumMod val="75000"/>
                  </a:schemeClr>
                </a:solidFill>
                <a:latin typeface="+mn-ea"/>
              </a:rPr>
              <a:t>~</a:t>
            </a:r>
            <a:endParaRPr lang="ko-KR" altLang="en-US" sz="1600" b="1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10736</TotalTime>
  <Words>46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Ho kil Kang</cp:lastModifiedBy>
  <cp:revision>120</cp:revision>
  <cp:lastPrinted>2024-05-25T09:53:19Z</cp:lastPrinted>
  <dcterms:created xsi:type="dcterms:W3CDTF">2023-07-22T11:15:08Z</dcterms:created>
  <dcterms:modified xsi:type="dcterms:W3CDTF">2024-07-14T00:39:21Z</dcterms:modified>
</cp:coreProperties>
</file>