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2024-07-13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2024-07-13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CD4376EF-A87C-F7EA-AA6E-FCB1E7D0D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79" y="1422360"/>
            <a:ext cx="6212461" cy="544654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34308" y="-2318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2024. 7. 21 </a:t>
            </a:r>
            <a:r>
              <a:rPr lang="ko-KR" altLang="en-US" sz="1600" dirty="0" err="1"/>
              <a:t>교사중창단</a:t>
            </a:r>
            <a:endParaRPr lang="ko-KR" altLang="en-US" sz="1600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475" y="55282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524081" y="589368"/>
            <a:ext cx="5802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악보대로 부르고 간주</a:t>
            </a:r>
            <a:r>
              <a:rPr lang="en-US" altLang="ko-KR" sz="1600" dirty="0">
                <a:solidFill>
                  <a:srgbClr val="0000FF"/>
                </a:solidFill>
                <a:latin typeface="+mn-ea"/>
              </a:rPr>
              <a:t>,</a:t>
            </a:r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 간주 후부터 후렴 반복 후 마무리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725116" y="3066215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196235" y="5789067"/>
            <a:ext cx="475488" cy="338554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697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B66E95E-AD7E-45FD-B3E4-6F6821C10BB6}"/>
              </a:ext>
            </a:extLst>
          </p:cNvPr>
          <p:cNvSpPr/>
          <p:nvPr/>
        </p:nvSpPr>
        <p:spPr>
          <a:xfrm>
            <a:off x="34815" y="4248330"/>
            <a:ext cx="791764" cy="23354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간주 후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EC9234C-1654-4B61-8063-E4F0E923956A}"/>
              </a:ext>
            </a:extLst>
          </p:cNvPr>
          <p:cNvSpPr/>
          <p:nvPr/>
        </p:nvSpPr>
        <p:spPr>
          <a:xfrm>
            <a:off x="-1693197" y="3802418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E087F8-C999-42D5-BB13-0DD4F5004E6F}"/>
              </a:ext>
            </a:extLst>
          </p:cNvPr>
          <p:cNvSpPr/>
          <p:nvPr/>
        </p:nvSpPr>
        <p:spPr>
          <a:xfrm>
            <a:off x="-1693197" y="4307197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D5ABFF6E-20A7-EF25-65E2-DBAA6792126D}"/>
              </a:ext>
            </a:extLst>
          </p:cNvPr>
          <p:cNvCxnSpPr>
            <a:cxnSpLocks/>
          </p:cNvCxnSpPr>
          <p:nvPr/>
        </p:nvCxnSpPr>
        <p:spPr>
          <a:xfrm>
            <a:off x="4004382" y="7004826"/>
            <a:ext cx="24589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10723</TotalTime>
  <Words>21</Words>
  <Application>Microsoft Office PowerPoint</Application>
  <PresentationFormat>A4 용지(210x297mm)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Jo승현</cp:lastModifiedBy>
  <cp:revision>118</cp:revision>
  <cp:lastPrinted>2024-05-25T09:53:19Z</cp:lastPrinted>
  <dcterms:created xsi:type="dcterms:W3CDTF">2023-07-22T11:15:08Z</dcterms:created>
  <dcterms:modified xsi:type="dcterms:W3CDTF">2024-07-13T14:35:41Z</dcterms:modified>
</cp:coreProperties>
</file>