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2023-09-25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8638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2023-09-25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749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2023-09-25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74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2023-09-25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1802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2023-09-25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19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2023-09-25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125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2023-09-25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05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2023-09-25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61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2023-09-25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00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2023-09-25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025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2023-09-25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80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67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60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믿음은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호산나 찬양대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71770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믿음은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외로울 때 위로자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252986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믿음은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우리 삶의 등불이라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27149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믿음은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나의 친구 동역자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036038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믿음은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넘어질 때 의지라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53240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걸어가세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믿음 위에 서서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134121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나가세 나가세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의심 버리고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600034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걸어가세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믿음 위에 서서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529524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눈과 귀에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아무 증거 없어도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399676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믿음으로 서리라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굳건히 서리라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913780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내일의 모든 소망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기다리며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21515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믿음은</a:t>
            </a:r>
            <a:b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어둠 속의 빛이며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98079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믿음으로 살리라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담대히 살리라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62448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이 땅에 다시 오실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주님을 찬양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16380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믿음으로 서리라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믿음으로 담대히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1690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살리라 아멘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47591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믿음은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약할 때 강함이라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98620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믿음은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낙심 중의 용기며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50329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믿음은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닫힌 문의 열쇠라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69634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신앙의 선진들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증거를 얻었네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78836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믿음은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바라는 것 실상이라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79912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 말씀 믿는 자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구원을 얻었네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09593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믿음은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하나님의 놀라운 은혜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21176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38</Words>
  <Application>Microsoft Office PowerPoint</Application>
  <PresentationFormat>화면 슬라이드 쇼(4:3)</PresentationFormat>
  <Paragraphs>23</Paragraphs>
  <Slides>23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23</vt:i4>
      </vt:variant>
    </vt:vector>
  </HeadingPairs>
  <TitlesOfParts>
    <vt:vector size="24" baseType="lpstr">
      <vt:lpstr>Office 테마</vt:lpstr>
      <vt:lpstr>믿음은   호산나 찬양대</vt:lpstr>
      <vt:lpstr>믿음은 어둠 속의 빛이며</vt:lpstr>
      <vt:lpstr>믿음은 약할 때 강함이라</vt:lpstr>
      <vt:lpstr>믿음은 낙심 중의 용기며</vt:lpstr>
      <vt:lpstr>믿음은 닫힌 문의 열쇠라</vt:lpstr>
      <vt:lpstr>신앙의 선진들 증거를 얻었네</vt:lpstr>
      <vt:lpstr>믿음은 바라는 것 실상이라</vt:lpstr>
      <vt:lpstr>그 말씀 믿는 자 구원을 얻었네</vt:lpstr>
      <vt:lpstr>믿음은 하나님의 놀라운 은혜</vt:lpstr>
      <vt:lpstr>믿음은 외로울 때 위로자</vt:lpstr>
      <vt:lpstr>믿음은 우리 삶의 등불이라</vt:lpstr>
      <vt:lpstr>믿음은 나의 친구 동역자</vt:lpstr>
      <vt:lpstr>믿음은 넘어질 때 의지라</vt:lpstr>
      <vt:lpstr>걸어가세 믿음 위에 서서</vt:lpstr>
      <vt:lpstr>나가세 나가세 의심 버리고</vt:lpstr>
      <vt:lpstr>걸어가세 믿음 위에 서서</vt:lpstr>
      <vt:lpstr>눈과 귀에 아무 증거 없어도</vt:lpstr>
      <vt:lpstr>믿음으로 서리라 굳건히 서리라</vt:lpstr>
      <vt:lpstr>내일의 모든 소망 기다리며</vt:lpstr>
      <vt:lpstr>믿음으로 살리라 담대히 살리라</vt:lpstr>
      <vt:lpstr>이 땅에 다시 오실 주님을 찬양</vt:lpstr>
      <vt:lpstr>믿음으로 서리라 믿음으로 담대히</vt:lpstr>
      <vt:lpstr>살리라 아멘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하나님 어린양 독생자 예수 날 위해 죽으신 주님</dc:title>
  <dc:creator>은비은서네</dc:creator>
  <cp:lastModifiedBy>은비은서네</cp:lastModifiedBy>
  <cp:revision>7</cp:revision>
  <dcterms:created xsi:type="dcterms:W3CDTF">2023-07-07T10:02:34Z</dcterms:created>
  <dcterms:modified xsi:type="dcterms:W3CDTF">2023-09-25T06:23:41Z</dcterms:modified>
</cp:coreProperties>
</file>