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2023-09-25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믿음은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1770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외로울 때 위로자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25298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우리 삶의 등불이라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2714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나의 친구 동역자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03603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넘어질 때 의지라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324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걸어가세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 위에 서서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3412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나가세 나가세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의심 버리고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0003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걸어가세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 위에 서서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2952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눈과 귀에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아무 증거 없어도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9967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믿음으로 서리라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굳건히 서리라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1378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내일의 모든 소망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기다리며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1515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믿음은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어둠 속의 빛이며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믿음으로 살리라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담대히 살리라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6244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땅에 다시 오실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주님을 찬양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638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믿음으로 서리라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믿음으로 담대히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169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살리라 아멘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7591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약할 때 강함이라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8620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낙심 중의 용기며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032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닫힌 문의 열쇠라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9634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신앙의 선진들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증거를 얻었네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78836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바라는 것 실상이라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9912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말씀 믿는 자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구원을 얻었네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9593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믿음은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하나님의 놀라운 은혜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1176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</Words>
  <Application>Microsoft Office PowerPoint</Application>
  <PresentationFormat>화면 슬라이드 쇼(4:3)</PresentationFormat>
  <Paragraphs>23</Paragraphs>
  <Slides>23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Office 테마</vt:lpstr>
      <vt:lpstr>믿음은   호산나 찬양대</vt:lpstr>
      <vt:lpstr>믿음은 어둠 속의 빛이며</vt:lpstr>
      <vt:lpstr>믿음은 약할 때 강함이라</vt:lpstr>
      <vt:lpstr>믿음은 낙심 중의 용기며</vt:lpstr>
      <vt:lpstr>믿음은 닫힌 문의 열쇠라</vt:lpstr>
      <vt:lpstr>신앙의 선진들 증거를 얻었네</vt:lpstr>
      <vt:lpstr>믿음은 바라는 것 실상이라</vt:lpstr>
      <vt:lpstr>그 말씀 믿는 자 구원을 얻었네</vt:lpstr>
      <vt:lpstr>믿음은 하나님의 놀라운 은혜</vt:lpstr>
      <vt:lpstr>믿음은 외로울 때 위로자</vt:lpstr>
      <vt:lpstr>믿음은 우리 삶의 등불이라</vt:lpstr>
      <vt:lpstr>믿음은 나의 친구 동역자</vt:lpstr>
      <vt:lpstr>믿음은 넘어질 때 의지라</vt:lpstr>
      <vt:lpstr>걸어가세 믿음 위에 서서</vt:lpstr>
      <vt:lpstr>나가세 나가세 의심 버리고</vt:lpstr>
      <vt:lpstr>걸어가세 믿음 위에 서서</vt:lpstr>
      <vt:lpstr>눈과 귀에 아무 증거 없어도</vt:lpstr>
      <vt:lpstr>믿음으로 서리라 굳건히 서리라</vt:lpstr>
      <vt:lpstr>내일의 모든 소망 기다리며</vt:lpstr>
      <vt:lpstr>믿음으로 살리라 담대히 살리라</vt:lpstr>
      <vt:lpstr>이 땅에 다시 오실 주님을 찬양</vt:lpstr>
      <vt:lpstr>믿음으로 서리라 믿음으로 담대히</vt:lpstr>
      <vt:lpstr>살리라 아멘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2023-09-25T06:23:41Z</dcterms:modified>
</cp:coreProperties>
</file>