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6858000" cy="9906000" type="A4"/>
  <p:notesSz cx="6888163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2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2024-08-03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648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2024-08-03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159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2024-08-03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277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2024-08-03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970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2024-08-03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817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2024-08-03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134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2024-08-03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191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2024-08-03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555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2024-08-03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18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2024-08-03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175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2024-08-03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562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D464-10DD-4FB8-A7C7-8E645CE35F86}" type="datetimeFigureOut">
              <a:rPr lang="ko-KR" altLang="en-US" smtClean="0"/>
              <a:t>2024-08-03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603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2D8826D0-5528-8E3E-2CB7-9FECB18798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374" y="788738"/>
            <a:ext cx="5953992" cy="884593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F65C724-38BA-48F7-89F9-24F2B558A0D4}"/>
              </a:ext>
            </a:extLst>
          </p:cNvPr>
          <p:cNvSpPr txBox="1"/>
          <p:nvPr/>
        </p:nvSpPr>
        <p:spPr>
          <a:xfrm>
            <a:off x="34308" y="-2318"/>
            <a:ext cx="3298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2024. 8. 11 </a:t>
            </a:r>
            <a:r>
              <a:rPr lang="ko-KR" altLang="en-US" sz="1600" dirty="0" err="1"/>
              <a:t>교사중창단</a:t>
            </a:r>
            <a:endParaRPr lang="ko-KR" altLang="en-US" sz="1600" dirty="0"/>
          </a:p>
        </p:txBody>
      </p:sp>
      <p:pic>
        <p:nvPicPr>
          <p:cNvPr id="1026" name="Picture 2" descr="태장성결교회 †">
            <a:extLst>
              <a:ext uri="{FF2B5EF4-FFF2-40B4-BE49-F238E27FC236}">
                <a16:creationId xmlns:a16="http://schemas.microsoft.com/office/drawing/2014/main" id="{DE56B9B7-D78A-4E6C-B78D-D7E087F1F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951" y="-2784"/>
            <a:ext cx="1299049" cy="21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A9B9A4-C5E6-4E5C-B7DF-844D8DC88640}"/>
              </a:ext>
            </a:extLst>
          </p:cNvPr>
          <p:cNvSpPr txBox="1"/>
          <p:nvPr/>
        </p:nvSpPr>
        <p:spPr>
          <a:xfrm>
            <a:off x="524081" y="331954"/>
            <a:ext cx="5802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>
                <a:solidFill>
                  <a:srgbClr val="0000FF"/>
                </a:solidFill>
                <a:latin typeface="+mn-ea"/>
              </a:rPr>
              <a:t>악보대로 부르고 간주</a:t>
            </a:r>
            <a:r>
              <a:rPr lang="en-US" altLang="ko-KR" sz="1600" dirty="0">
                <a:solidFill>
                  <a:srgbClr val="0000FF"/>
                </a:solidFill>
                <a:latin typeface="+mn-ea"/>
              </a:rPr>
              <a:t>,</a:t>
            </a:r>
            <a:r>
              <a:rPr lang="ko-KR" altLang="en-US" sz="1600" dirty="0">
                <a:solidFill>
                  <a:srgbClr val="0000FF"/>
                </a:solidFill>
                <a:latin typeface="+mn-ea"/>
              </a:rPr>
              <a:t> 간주 후부터 후렴 반복 후 마무리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155418A-4049-4E81-B89A-3EC8D7915C55}"/>
              </a:ext>
            </a:extLst>
          </p:cNvPr>
          <p:cNvGrpSpPr/>
          <p:nvPr/>
        </p:nvGrpSpPr>
        <p:grpSpPr>
          <a:xfrm>
            <a:off x="-970546" y="7900629"/>
            <a:ext cx="492300" cy="386808"/>
            <a:chOff x="5678854" y="4293703"/>
            <a:chExt cx="695739" cy="546653"/>
          </a:xfrm>
          <a:noFill/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378FA3-2916-4C5A-90C0-71F132F702BC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91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2</a:t>
              </a:r>
              <a:r>
                <a:rPr lang="ko-KR" altLang="en-US" sz="1200" b="1" dirty="0">
                  <a:solidFill>
                    <a:srgbClr val="FF0000"/>
                  </a:solidFill>
                </a:rPr>
                <a:t>절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0961765D-345F-4569-BE0B-FA0FAE25DB3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39FF4EF3-CDA4-4FB0-83C7-017C9834844E}"/>
              </a:ext>
            </a:extLst>
          </p:cNvPr>
          <p:cNvGrpSpPr/>
          <p:nvPr/>
        </p:nvGrpSpPr>
        <p:grpSpPr>
          <a:xfrm>
            <a:off x="5088801" y="5826521"/>
            <a:ext cx="475488" cy="338554"/>
            <a:chOff x="5678854" y="4293703"/>
            <a:chExt cx="695739" cy="546653"/>
          </a:xfrm>
          <a:noFill/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7DAF1C5-390C-4F65-A399-D6505DCF3C84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697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B32D357A-1640-451C-8725-A42C0D50407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1B66E95E-AD7E-45FD-B3E4-6F6821C10BB6}"/>
              </a:ext>
            </a:extLst>
          </p:cNvPr>
          <p:cNvSpPr/>
          <p:nvPr/>
        </p:nvSpPr>
        <p:spPr>
          <a:xfrm>
            <a:off x="92160" y="4139883"/>
            <a:ext cx="791764" cy="233542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srgbClr val="FF0000"/>
                </a:solidFill>
              </a:rPr>
              <a:t>간주 후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BEC9234C-1654-4B61-8063-E4F0E923956A}"/>
              </a:ext>
            </a:extLst>
          </p:cNvPr>
          <p:cNvSpPr/>
          <p:nvPr/>
        </p:nvSpPr>
        <p:spPr>
          <a:xfrm>
            <a:off x="-1693197" y="3802418"/>
            <a:ext cx="1419380" cy="19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A6E087F8-C999-42D5-BB13-0DD4F5004E6F}"/>
              </a:ext>
            </a:extLst>
          </p:cNvPr>
          <p:cNvSpPr/>
          <p:nvPr/>
        </p:nvSpPr>
        <p:spPr>
          <a:xfrm>
            <a:off x="-1693197" y="4307197"/>
            <a:ext cx="1419380" cy="19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D5ABFF6E-20A7-EF25-65E2-DBAA6792126D}"/>
              </a:ext>
            </a:extLst>
          </p:cNvPr>
          <p:cNvCxnSpPr>
            <a:cxnSpLocks/>
          </p:cNvCxnSpPr>
          <p:nvPr/>
        </p:nvCxnSpPr>
        <p:spPr>
          <a:xfrm>
            <a:off x="2807184" y="9634669"/>
            <a:ext cx="351947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7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10811</TotalTime>
  <Words>21</Words>
  <Application>Microsoft Office PowerPoint</Application>
  <PresentationFormat>A4 용지(210x297mm)</PresentationFormat>
  <Paragraphs>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Jo승현</dc:creator>
  <cp:lastModifiedBy>Jo승현</cp:lastModifiedBy>
  <cp:revision>121</cp:revision>
  <cp:lastPrinted>2024-07-27T12:06:23Z</cp:lastPrinted>
  <dcterms:created xsi:type="dcterms:W3CDTF">2023-07-22T11:15:08Z</dcterms:created>
  <dcterms:modified xsi:type="dcterms:W3CDTF">2024-08-03T13:48:53Z</dcterms:modified>
</cp:coreProperties>
</file>