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눈에 아무 증거 아니 뵈어도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012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나가세 나가세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의심 버리고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6067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045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눈과 귀에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아무 증거 없어도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3493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당신의 거룩함을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두고 맹세한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5130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 아버지는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미쁘다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2099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귀한 모든 약속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믿는 자에게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7388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능치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못할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무슨 일이 있을까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0283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6642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나가세 나가세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의심 버리고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28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눈에 아무 증거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아니 뵈어도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046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1634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눈과 귀에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아무 증거 없어도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8270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0734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5565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9999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4254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8130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3017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8141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682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만을 가지고서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걸으며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9752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 위에 서서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8770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눈과 귀에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아무 증거 없어도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817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걸어가세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041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귀에 아무 소리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아니 들려도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449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약속 위에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서리라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700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눈에 보기에는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어떠하든지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551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이미 얻은 증거대로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믿으며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555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맘에 의심없이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살아갈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0952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소원 주 안에서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이루리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4126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화면 슬라이드 쇼(4:3)</PresentationFormat>
  <Paragraphs>32</Paragraphs>
  <Slides>32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3" baseType="lpstr">
      <vt:lpstr>Office 테마</vt:lpstr>
      <vt:lpstr>이 눈에 아무 증거 아니 뵈어도   호산나 찬양대</vt:lpstr>
      <vt:lpstr>이 눈에 아무 증거 아니 뵈어도</vt:lpstr>
      <vt:lpstr>믿음 만을 가지고서 늘 걸으며</vt:lpstr>
      <vt:lpstr>이 귀에 아무 소리 아니 들려도</vt:lpstr>
      <vt:lpstr>하나님의 약속 위에 서리라</vt:lpstr>
      <vt:lpstr>이 눈에 보기에는 어떠하든지</vt:lpstr>
      <vt:lpstr>이미 얻은 증거대로 늘 믿으며</vt:lpstr>
      <vt:lpstr>이 맘에 의심없이 살아갈 때에</vt:lpstr>
      <vt:lpstr>우리 소원 주 안에서 이루리</vt:lpstr>
      <vt:lpstr>걸어가세 믿음 위에 서서</vt:lpstr>
      <vt:lpstr>나가세 나가세 의심 버리고</vt:lpstr>
      <vt:lpstr>걸어가세 믿음 위에 서서</vt:lpstr>
      <vt:lpstr>눈과 귀에 아무 증거 없어도</vt:lpstr>
      <vt:lpstr>당신의 거룩함을 두고 맹세한</vt:lpstr>
      <vt:lpstr>주 하나님 아버지는 참 미쁘다</vt:lpstr>
      <vt:lpstr>그 귀한 모든 약속 믿는 자에게</vt:lpstr>
      <vt:lpstr>능치 못할  무슨 일이 있을까</vt:lpstr>
      <vt:lpstr>걸어가세 믿음 위에 서서</vt:lpstr>
      <vt:lpstr>나가세 나가세 의심 버리고</vt:lpstr>
      <vt:lpstr>걸어가세 믿음 위에 서서</vt:lpstr>
      <vt:lpstr>눈과 귀에 아무 증거 없어도</vt:lpstr>
      <vt:lpstr>걸어가세 믿음 위에 서서</vt:lpstr>
      <vt:lpstr>걸어가세 말씀 위에 서서</vt:lpstr>
      <vt:lpstr>걸어가세 믿음 위에 서서</vt:lpstr>
      <vt:lpstr>걸어가세 말씀 위에 서서</vt:lpstr>
      <vt:lpstr>걸어가세 믿음 위에 서서</vt:lpstr>
      <vt:lpstr>걸어가세 말씀 위에 서서</vt:lpstr>
      <vt:lpstr>걸어가세 믿음 위에 서서</vt:lpstr>
      <vt:lpstr>걸어가세 말씀 위에 서서</vt:lpstr>
      <vt:lpstr>걸어가세 믿음 위에 서서</vt:lpstr>
      <vt:lpstr>눈과 귀에 아무 증거 없어도</vt:lpstr>
      <vt:lpstr>걸어가세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2023-12-19T07:19:39Z</dcterms:modified>
</cp:coreProperties>
</file>