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</p:sldIdLst>
  <p:sldSz cx="6858000" cy="9906000" type="A4"/>
  <p:notesSz cx="6888163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31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2024-09-07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86488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2024-09-07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01595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2024-09-07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22773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2024-09-07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29700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2024-09-07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8171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2024-09-07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4134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2024-09-07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8191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2024-09-07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25551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2024-09-07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3184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2024-09-07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51758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2024-09-07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45621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7D464-10DD-4FB8-A7C7-8E645CE35F86}" type="datetimeFigureOut">
              <a:rPr lang="ko-KR" altLang="en-US" smtClean="0"/>
              <a:t>2024-09-07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16038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8C640C9F-B7B8-629C-43E8-5293A655F2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053"/>
          <a:stretch/>
        </p:blipFill>
        <p:spPr bwMode="auto">
          <a:xfrm>
            <a:off x="517169" y="681850"/>
            <a:ext cx="5558951" cy="9104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F65C724-38BA-48F7-89F9-24F2B558A0D4}"/>
              </a:ext>
            </a:extLst>
          </p:cNvPr>
          <p:cNvSpPr txBox="1"/>
          <p:nvPr/>
        </p:nvSpPr>
        <p:spPr>
          <a:xfrm>
            <a:off x="34308" y="-2318"/>
            <a:ext cx="3298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/>
              <a:t>2024. 9. 15 </a:t>
            </a:r>
            <a:r>
              <a:rPr lang="ko-KR" altLang="en-US" sz="1600" dirty="0" err="1"/>
              <a:t>교사중창단</a:t>
            </a:r>
            <a:endParaRPr lang="ko-KR" altLang="en-US" sz="1600" dirty="0"/>
          </a:p>
        </p:txBody>
      </p:sp>
      <p:pic>
        <p:nvPicPr>
          <p:cNvPr id="1026" name="Picture 2" descr="태장성결교회 †">
            <a:extLst>
              <a:ext uri="{FF2B5EF4-FFF2-40B4-BE49-F238E27FC236}">
                <a16:creationId xmlns:a16="http://schemas.microsoft.com/office/drawing/2014/main" id="{DE56B9B7-D78A-4E6C-B78D-D7E087F1F3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951" y="-2784"/>
            <a:ext cx="1299049" cy="216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3A9B9A4-C5E6-4E5C-B7DF-844D8DC88640}"/>
              </a:ext>
            </a:extLst>
          </p:cNvPr>
          <p:cNvSpPr txBox="1"/>
          <p:nvPr/>
        </p:nvSpPr>
        <p:spPr>
          <a:xfrm>
            <a:off x="524081" y="331954"/>
            <a:ext cx="58025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dirty="0">
                <a:solidFill>
                  <a:srgbClr val="0000FF"/>
                </a:solidFill>
                <a:latin typeface="+mn-ea"/>
              </a:rPr>
              <a:t>간주 후 </a:t>
            </a:r>
            <a:r>
              <a:rPr lang="en-US" altLang="ko-KR" sz="1600" dirty="0">
                <a:solidFill>
                  <a:srgbClr val="0000FF"/>
                </a:solidFill>
                <a:latin typeface="+mn-ea"/>
              </a:rPr>
              <a:t>2</a:t>
            </a:r>
            <a:r>
              <a:rPr lang="ko-KR" altLang="en-US" sz="1600" dirty="0">
                <a:solidFill>
                  <a:srgbClr val="0000FF"/>
                </a:solidFill>
                <a:latin typeface="+mn-ea"/>
              </a:rPr>
              <a:t>절부터 후렴 </a:t>
            </a:r>
            <a:r>
              <a:rPr lang="en-US" altLang="ko-KR" sz="1600" dirty="0">
                <a:solidFill>
                  <a:srgbClr val="0000FF"/>
                </a:solidFill>
                <a:latin typeface="+mn-ea"/>
              </a:rPr>
              <a:t>2</a:t>
            </a:r>
            <a:r>
              <a:rPr lang="ko-KR" altLang="en-US" sz="1600" dirty="0">
                <a:solidFill>
                  <a:srgbClr val="0000FF"/>
                </a:solidFill>
                <a:latin typeface="+mn-ea"/>
              </a:rPr>
              <a:t>번 반복 후 마무리</a:t>
            </a:r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A155418A-4049-4E81-B89A-3EC8D7915C55}"/>
              </a:ext>
            </a:extLst>
          </p:cNvPr>
          <p:cNvGrpSpPr/>
          <p:nvPr/>
        </p:nvGrpSpPr>
        <p:grpSpPr>
          <a:xfrm>
            <a:off x="-1229657" y="2045303"/>
            <a:ext cx="492300" cy="386808"/>
            <a:chOff x="5678854" y="4293703"/>
            <a:chExt cx="695739" cy="546653"/>
          </a:xfrm>
          <a:noFill/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5378FA3-2916-4C5A-90C0-71F132F702BC}"/>
                </a:ext>
              </a:extLst>
            </p:cNvPr>
            <p:cNvSpPr txBox="1"/>
            <p:nvPr/>
          </p:nvSpPr>
          <p:spPr>
            <a:xfrm>
              <a:off x="5678854" y="4366872"/>
              <a:ext cx="695739" cy="39146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rgbClr val="FF0000"/>
                  </a:solidFill>
                </a:rPr>
                <a:t>2</a:t>
              </a:r>
              <a:r>
                <a:rPr lang="ko-KR" altLang="en-US" sz="1200" b="1" dirty="0">
                  <a:solidFill>
                    <a:srgbClr val="FF0000"/>
                  </a:solidFill>
                </a:rPr>
                <a:t>절</a:t>
              </a:r>
            </a:p>
          </p:txBody>
        </p:sp>
        <p:sp>
          <p:nvSpPr>
            <p:cNvPr id="5" name="타원 4">
              <a:extLst>
                <a:ext uri="{FF2B5EF4-FFF2-40B4-BE49-F238E27FC236}">
                  <a16:creationId xmlns:a16="http://schemas.microsoft.com/office/drawing/2014/main" id="{0961765D-345F-4569-BE0B-FA0FAE25DB31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9" name="그룹 18">
            <a:extLst>
              <a:ext uri="{FF2B5EF4-FFF2-40B4-BE49-F238E27FC236}">
                <a16:creationId xmlns:a16="http://schemas.microsoft.com/office/drawing/2014/main" id="{39FF4EF3-CDA4-4FB0-83C7-017C9834844E}"/>
              </a:ext>
            </a:extLst>
          </p:cNvPr>
          <p:cNvGrpSpPr/>
          <p:nvPr/>
        </p:nvGrpSpPr>
        <p:grpSpPr>
          <a:xfrm>
            <a:off x="34308" y="5592352"/>
            <a:ext cx="475488" cy="338554"/>
            <a:chOff x="5678854" y="4293703"/>
            <a:chExt cx="695739" cy="546653"/>
          </a:xfrm>
          <a:noFill/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7DAF1C5-390C-4F65-A399-D6505DCF3C84}"/>
                </a:ext>
              </a:extLst>
            </p:cNvPr>
            <p:cNvSpPr txBox="1"/>
            <p:nvPr/>
          </p:nvSpPr>
          <p:spPr>
            <a:xfrm>
              <a:off x="5678854" y="4366872"/>
              <a:ext cx="695739" cy="36971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100" b="1" dirty="0">
                  <a:solidFill>
                    <a:srgbClr val="FF0000"/>
                  </a:solidFill>
                </a:rPr>
                <a:t>후렴</a:t>
              </a:r>
            </a:p>
          </p:txBody>
        </p:sp>
        <p:sp>
          <p:nvSpPr>
            <p:cNvPr id="21" name="타원 20">
              <a:extLst>
                <a:ext uri="{FF2B5EF4-FFF2-40B4-BE49-F238E27FC236}">
                  <a16:creationId xmlns:a16="http://schemas.microsoft.com/office/drawing/2014/main" id="{B32D357A-1640-451C-8725-A42C0D504071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1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1B66E95E-AD7E-45FD-B3E4-6F6821C10BB6}"/>
              </a:ext>
            </a:extLst>
          </p:cNvPr>
          <p:cNvSpPr/>
          <p:nvPr/>
        </p:nvSpPr>
        <p:spPr>
          <a:xfrm>
            <a:off x="386119" y="3898816"/>
            <a:ext cx="658537" cy="245556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>
                <a:solidFill>
                  <a:srgbClr val="FF0000"/>
                </a:solidFill>
              </a:rPr>
              <a:t>간주 후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BEC9234C-1654-4B61-8063-E4F0E923956A}"/>
              </a:ext>
            </a:extLst>
          </p:cNvPr>
          <p:cNvSpPr/>
          <p:nvPr/>
        </p:nvSpPr>
        <p:spPr>
          <a:xfrm>
            <a:off x="-1693197" y="3802418"/>
            <a:ext cx="1419380" cy="1927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A6E087F8-C999-42D5-BB13-0DD4F5004E6F}"/>
              </a:ext>
            </a:extLst>
          </p:cNvPr>
          <p:cNvSpPr/>
          <p:nvPr/>
        </p:nvSpPr>
        <p:spPr>
          <a:xfrm>
            <a:off x="-1693197" y="4307197"/>
            <a:ext cx="1419380" cy="1927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D5ABFF6E-20A7-EF25-65E2-DBAA6792126D}"/>
              </a:ext>
            </a:extLst>
          </p:cNvPr>
          <p:cNvCxnSpPr>
            <a:cxnSpLocks/>
          </p:cNvCxnSpPr>
          <p:nvPr/>
        </p:nvCxnSpPr>
        <p:spPr>
          <a:xfrm>
            <a:off x="1574927" y="9041545"/>
            <a:ext cx="450119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71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10876</TotalTime>
  <Words>21</Words>
  <Application>Microsoft Office PowerPoint</Application>
  <PresentationFormat>A4 용지(210x297mm)</PresentationFormat>
  <Paragraphs>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Jo승현</dc:creator>
  <cp:lastModifiedBy>Jo승현</cp:lastModifiedBy>
  <cp:revision>130</cp:revision>
  <cp:lastPrinted>2024-07-27T12:06:23Z</cp:lastPrinted>
  <dcterms:created xsi:type="dcterms:W3CDTF">2023-07-22T11:15:08Z</dcterms:created>
  <dcterms:modified xsi:type="dcterms:W3CDTF">2024-09-07T12:01:55Z</dcterms:modified>
</cp:coreProperties>
</file>