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2024-09-22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F3F62E0F-F1DF-D99B-C37D-4D6E0F408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58" y="2397212"/>
            <a:ext cx="6631106" cy="574272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2024. 10. 6 </a:t>
            </a:r>
            <a:r>
              <a:rPr lang="ko-KR" altLang="en-US" sz="1100" b="1" dirty="0" err="1"/>
              <a:t>교사중창단</a:t>
            </a:r>
            <a:endParaRPr lang="ko-KR" altLang="en-US" sz="1100" b="1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524081" y="331954"/>
            <a:ext cx="5802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한 번 부르고 간주 후</a:t>
            </a:r>
            <a:endParaRPr lang="en-US" altLang="ko-KR" sz="1600" dirty="0">
              <a:solidFill>
                <a:srgbClr val="0000FF"/>
              </a:solidFill>
              <a:latin typeface="+mn-ea"/>
            </a:endParaRPr>
          </a:p>
          <a:p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한 번 더 부르고 마무리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561407" y="2626071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-544595" y="3394371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244972" y="4128015"/>
            <a:ext cx="658537" cy="24555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453933" y="3864202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469127" y="4319554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D5ABFF6E-20A7-EF25-65E2-DBAA6792126D}"/>
              </a:ext>
            </a:extLst>
          </p:cNvPr>
          <p:cNvCxnSpPr>
            <a:cxnSpLocks/>
          </p:cNvCxnSpPr>
          <p:nvPr/>
        </p:nvCxnSpPr>
        <p:spPr>
          <a:xfrm>
            <a:off x="5558951" y="5668285"/>
            <a:ext cx="91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DD5E785D-07E5-1BED-3018-B6D6ED409920}"/>
              </a:ext>
            </a:extLst>
          </p:cNvPr>
          <p:cNvCxnSpPr>
            <a:cxnSpLocks/>
          </p:cNvCxnSpPr>
          <p:nvPr/>
        </p:nvCxnSpPr>
        <p:spPr>
          <a:xfrm>
            <a:off x="853349" y="7027528"/>
            <a:ext cx="54733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9D705767-3E4C-96A4-FBAF-1499A51A8B84}"/>
              </a:ext>
            </a:extLst>
          </p:cNvPr>
          <p:cNvCxnSpPr>
            <a:cxnSpLocks/>
          </p:cNvCxnSpPr>
          <p:nvPr/>
        </p:nvCxnSpPr>
        <p:spPr>
          <a:xfrm>
            <a:off x="853349" y="8139938"/>
            <a:ext cx="54733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19687</TotalTime>
  <Words>23</Words>
  <Application>Microsoft Office PowerPoint</Application>
  <PresentationFormat>A4 용지(210x297mm)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133</cp:revision>
  <cp:lastPrinted>2024-07-27T12:06:23Z</cp:lastPrinted>
  <dcterms:created xsi:type="dcterms:W3CDTF">2023-07-22T11:15:08Z</dcterms:created>
  <dcterms:modified xsi:type="dcterms:W3CDTF">2024-09-28T11:01:02Z</dcterms:modified>
</cp:coreProperties>
</file>