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영혼아 찬양하라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사는 동안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노래하리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9284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마지막 호흡 다하여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주는 진리의 빛 비추시네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151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인자 끝 없고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그의 사랑은 영원해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4315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영혼아 주 찬양하라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하늘과 바다 주의 것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8736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천지 지은 창조의 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영광 온 땅 충만해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7381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세상의 만물이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명령 따르네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4600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할렐루야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전능하신 주의 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8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영혼아 주를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983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영혼아 참 기뻐하라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 찬양하라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651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일어나 새벽 깨우라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날은 주가 주신 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091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생명 되신 하나님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전능하신 왕의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6878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할렐루야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 찬송 드리자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745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영혼아 선포하라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 거룩하신 주 이름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95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세상과 열방들아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기쁜 노래 불러라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152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하늘보다 더 높은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주의 그 사랑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2840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할렐루야 할렐루야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세상에 알리라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554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54</Words>
  <Application>Microsoft Office PowerPoint</Application>
  <PresentationFormat>화면 슬라이드 쇼(4:3)</PresentationFormat>
  <Paragraphs>17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Office 테마</vt:lpstr>
      <vt:lpstr>내 영혼아 찬양하라   호산나 찬양대</vt:lpstr>
      <vt:lpstr>내 영혼아 참 기뻐하라 주 하나님 찬양하라</vt:lpstr>
      <vt:lpstr>일어나 새벽 깨우라 이 날은 주가 주신 날</vt:lpstr>
      <vt:lpstr>생명 되신 하나님 전능하신 왕의 왕</vt:lpstr>
      <vt:lpstr>할렐루야 할렐루야 감사 찬송 드리자</vt:lpstr>
      <vt:lpstr>내 영혼아 선포하라 오 거룩하신 주 이름</vt:lpstr>
      <vt:lpstr>온 세상과 열방들아 다 기쁜 노래 불러라</vt:lpstr>
      <vt:lpstr>하늘보다 더 높은 우리 주의 그 사랑</vt:lpstr>
      <vt:lpstr>할렐루야 할렐루야 온 세상에 알리라</vt:lpstr>
      <vt:lpstr>내가 사는 동안 주 노래하리</vt:lpstr>
      <vt:lpstr>마지막 호흡 다하여 주는 진리의 빛 비추시네</vt:lpstr>
      <vt:lpstr>그의 인자 끝 없고 그의 사랑은 영원해</vt:lpstr>
      <vt:lpstr>내 영혼아 주 찬양하라 하늘과 바다 주의 것</vt:lpstr>
      <vt:lpstr>온 천지 지은 창조의 주 그 영광 온 땅 충만해</vt:lpstr>
      <vt:lpstr>온 세상의 만물이 주님 명령 따르네</vt:lpstr>
      <vt:lpstr>할렐루야 할렐루야 전능하신 주의 주</vt:lpstr>
      <vt:lpstr>내 영혼아 주를 찬양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2024-01-16T11:44:17Z</dcterms:modified>
</cp:coreProperties>
</file>