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8" y="-3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구원하신 주 감사</a:t>
            </a: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</a:p>
        </p:txBody>
      </p:sp>
    </p:spTree>
    <p:extLst>
      <p:ext uri="{BB962C8B-B14F-4D97-AF65-F5344CB8AC3E}">
        <p14:creationId xmlns:p14="http://schemas.microsoft.com/office/powerpoint/2010/main" val="21513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영원토록 감사해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8951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주님께 감사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955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내게 건강 주심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또한 연약함 감사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10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햇빛을 주심도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구름 또한 감사해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7305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땀 흘리는 수고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저녁의 안식을 감사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5933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부요도 가난도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 다 감사해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6678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 다 감사해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458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구원하신 주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 주심 감사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지난 추억 인해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내 곁에 계시네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17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향기론 봄철을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외론 가을날 감사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11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사라진 눈물도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 평안해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852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길가에 장미꽃 감사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장미꽃 가시 감사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6977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따스한 사랑의 가정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소망 주신 것 감사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683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아픔과 기쁨도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 평안을 감사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993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내일의 희망을 감사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영원토록 감사해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2785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53</Words>
  <Application>Microsoft Office PowerPoint</Application>
  <PresentationFormat>화면 슬라이드 쇼(4:3)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날 구원하신 주 감사   호산나 찬양대</vt:lpstr>
      <vt:lpstr>날 구원하신 주 감사 모든 것 주심 감사</vt:lpstr>
      <vt:lpstr>지난 추억 인해 감사 주 내 곁에 계시네</vt:lpstr>
      <vt:lpstr>향기론 봄철을 감사 외론 가을날 감사</vt:lpstr>
      <vt:lpstr>사라진 눈물도 감사 나의 영혼 평안해</vt:lpstr>
      <vt:lpstr>길가에 장미꽃 감사 장미꽃 가시 감사</vt:lpstr>
      <vt:lpstr>따스한 사랑의 가정 소망 주신 것 감사</vt:lpstr>
      <vt:lpstr>아픔과 기쁨도 감사 하늘 평안을 감사</vt:lpstr>
      <vt:lpstr>내일의 희망을 감사 영원토록 감사해</vt:lpstr>
      <vt:lpstr>영원토록 감사해</vt:lpstr>
      <vt:lpstr>영원히 주님께 감사</vt:lpstr>
      <vt:lpstr>내게 건강 주심 감사 또한 연약함 감사</vt:lpstr>
      <vt:lpstr>햇빛을 주심도 감사 구름 또한 감사해</vt:lpstr>
      <vt:lpstr>땀 흘리는 수고 감사 저녁의 안식을 감사</vt:lpstr>
      <vt:lpstr>부요도 가난도 감사 모든 것 다 감사해</vt:lpstr>
      <vt:lpstr>모든 것 다 감사해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2023-10-21T06:30:36Z</dcterms:modified>
</cp:coreProperties>
</file>