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5" r:id="rId4"/>
    <p:sldId id="257" r:id="rId5"/>
    <p:sldId id="258" r:id="rId6"/>
    <p:sldId id="259" r:id="rId7"/>
    <p:sldId id="261" r:id="rId8"/>
    <p:sldId id="276" r:id="rId9"/>
    <p:sldId id="262" r:id="rId10"/>
    <p:sldId id="263" r:id="rId11"/>
    <p:sldId id="27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76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92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24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12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19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54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99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3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53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8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>
                <a:solidFill>
                  <a:prstClr val="black"/>
                </a:solidFill>
              </a:rPr>
              <a:pPr/>
              <a:t>2024-09-21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53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15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평생에 가는 길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평안해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내 영혼 평안해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860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평생에 가는 길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순탄하여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늘 잔잔한 강 같든지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0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큰 풍파로 무섭고 어렵든지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영혼은 늘 편하다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041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평안해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내 영혼 평안해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095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마귀는 우리를 삼키려고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입 벌리고 달려와도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828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예수는 우리의 </a:t>
            </a: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대장되니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끝내 싸워서 이기리라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06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평안해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 내 영혼 평안해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869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지은 죄 주홍빛 같더라도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예수께 다 아뢰면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3550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십자가 피로써 다 씻으사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흰 눈 보다 더 정하리라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696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</Words>
  <Application>Microsoft Office PowerPoint</Application>
  <PresentationFormat>화면 슬라이드 쇼(4:3)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1_Office 테마</vt:lpstr>
      <vt:lpstr>내 평생에 가는 길    호산나 찬양대</vt:lpstr>
      <vt:lpstr>내 평생에 가는 길 순탄하여 늘 잔잔한 강 같든지</vt:lpstr>
      <vt:lpstr>큰 풍파로 무섭고 어렵든지 나의 영혼은 늘 편하다</vt:lpstr>
      <vt:lpstr>내 영혼 평안해 내 영혼 내 영혼 평안해</vt:lpstr>
      <vt:lpstr>저 마귀는 우리를 삼키려고 입 벌리고 달려와도</vt:lpstr>
      <vt:lpstr>주 예수는 우리의 대장되니 끝내 싸워서 이기리라</vt:lpstr>
      <vt:lpstr>내 영혼 평안해 내 영혼 내 영혼 평안해</vt:lpstr>
      <vt:lpstr>내 지은 죄 주홍빛 같더라도 주 예수께 다 아뢰면</vt:lpstr>
      <vt:lpstr>그 십자가 피로써 다 씻으사 흰 눈 보다 더 정하리라</vt:lpstr>
      <vt:lpstr>내 영혼 평안해 내 영혼 내 영혼 평안해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11</cp:revision>
  <dcterms:created xsi:type="dcterms:W3CDTF">2023-07-07T10:02:34Z</dcterms:created>
  <dcterms:modified xsi:type="dcterms:W3CDTF">2024-09-21T06:37:04Z</dcterms:modified>
</cp:coreProperties>
</file>