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8" r:id="rId2"/>
    <p:sldId id="257" r:id="rId3"/>
  </p:sldIdLst>
  <p:sldSz cx="6858000" cy="9906000" type="A4"/>
  <p:notesSz cx="6888163" cy="100218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316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7D464-10DD-4FB8-A7C7-8E645CE35F86}" type="datetimeFigureOut">
              <a:rPr lang="ko-KR" altLang="en-US" smtClean="0"/>
              <a:t>2024-10-05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76357-0DF8-4882-9D19-59DD91F8AA41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186488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7D464-10DD-4FB8-A7C7-8E645CE35F86}" type="datetimeFigureOut">
              <a:rPr lang="ko-KR" altLang="en-US" smtClean="0"/>
              <a:t>2024-10-05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76357-0DF8-4882-9D19-59DD91F8AA41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801595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7D464-10DD-4FB8-A7C7-8E645CE35F86}" type="datetimeFigureOut">
              <a:rPr lang="ko-KR" altLang="en-US" smtClean="0"/>
              <a:t>2024-10-05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76357-0DF8-4882-9D19-59DD91F8AA41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7227737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7D464-10DD-4FB8-A7C7-8E645CE35F86}" type="datetimeFigureOut">
              <a:rPr lang="ko-KR" altLang="en-US" smtClean="0"/>
              <a:t>2024-10-05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76357-0DF8-4882-9D19-59DD91F8AA41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1297008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7D464-10DD-4FB8-A7C7-8E645CE35F86}" type="datetimeFigureOut">
              <a:rPr lang="ko-KR" altLang="en-US" smtClean="0"/>
              <a:t>2024-10-05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76357-0DF8-4882-9D19-59DD91F8AA41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1281719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7D464-10DD-4FB8-A7C7-8E645CE35F86}" type="datetimeFigureOut">
              <a:rPr lang="ko-KR" altLang="en-US" smtClean="0"/>
              <a:t>2024-10-05</a:t>
            </a:fld>
            <a:endParaRPr lang="ko-KR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76357-0DF8-4882-9D19-59DD91F8AA41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1413408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7D464-10DD-4FB8-A7C7-8E645CE35F86}" type="datetimeFigureOut">
              <a:rPr lang="ko-KR" altLang="en-US" smtClean="0"/>
              <a:t>2024-10-05</a:t>
            </a:fld>
            <a:endParaRPr lang="ko-KR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76357-0DF8-4882-9D19-59DD91F8AA41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7819115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7D464-10DD-4FB8-A7C7-8E645CE35F86}" type="datetimeFigureOut">
              <a:rPr lang="ko-KR" altLang="en-US" smtClean="0"/>
              <a:t>2024-10-05</a:t>
            </a:fld>
            <a:endParaRPr lang="ko-KR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76357-0DF8-4882-9D19-59DD91F8AA41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9255511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7D464-10DD-4FB8-A7C7-8E645CE35F86}" type="datetimeFigureOut">
              <a:rPr lang="ko-KR" altLang="en-US" smtClean="0"/>
              <a:t>2024-10-05</a:t>
            </a:fld>
            <a:endParaRPr lang="ko-KR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76357-0DF8-4882-9D19-59DD91F8AA41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531844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7D464-10DD-4FB8-A7C7-8E645CE35F86}" type="datetimeFigureOut">
              <a:rPr lang="ko-KR" altLang="en-US" smtClean="0"/>
              <a:t>2024-10-05</a:t>
            </a:fld>
            <a:endParaRPr lang="ko-KR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76357-0DF8-4882-9D19-59DD91F8AA41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7517589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7D464-10DD-4FB8-A7C7-8E645CE35F86}" type="datetimeFigureOut">
              <a:rPr lang="ko-KR" altLang="en-US" smtClean="0"/>
              <a:t>2024-10-05</a:t>
            </a:fld>
            <a:endParaRPr lang="ko-KR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76357-0DF8-4882-9D19-59DD91F8AA41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8456213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07D464-10DD-4FB8-A7C7-8E645CE35F86}" type="datetimeFigureOut">
              <a:rPr lang="ko-KR" altLang="en-US" smtClean="0"/>
              <a:t>2024-10-05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276357-0DF8-4882-9D19-59DD91F8AA41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816038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>
            <a:extLst>
              <a:ext uri="{FF2B5EF4-FFF2-40B4-BE49-F238E27FC236}">
                <a16:creationId xmlns:a16="http://schemas.microsoft.com/office/drawing/2014/main" id="{3DCB4D5C-3A82-1787-F9AC-6220C74F875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616" y="765300"/>
            <a:ext cx="6789384" cy="9672548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BF65C724-38BA-48F7-89F9-24F2B558A0D4}"/>
              </a:ext>
            </a:extLst>
          </p:cNvPr>
          <p:cNvSpPr txBox="1"/>
          <p:nvPr/>
        </p:nvSpPr>
        <p:spPr>
          <a:xfrm>
            <a:off x="34308" y="-2318"/>
            <a:ext cx="329876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100" b="1" dirty="0"/>
              <a:t>2024. 10. 13 </a:t>
            </a:r>
            <a:r>
              <a:rPr lang="ko-KR" altLang="en-US" sz="1100" b="1" dirty="0" err="1"/>
              <a:t>교사중창단</a:t>
            </a:r>
            <a:endParaRPr lang="ko-KR" altLang="en-US" sz="1100" b="1" dirty="0"/>
          </a:p>
        </p:txBody>
      </p:sp>
      <p:pic>
        <p:nvPicPr>
          <p:cNvPr id="1026" name="Picture 2" descr="태장성결교회 †">
            <a:extLst>
              <a:ext uri="{FF2B5EF4-FFF2-40B4-BE49-F238E27FC236}">
                <a16:creationId xmlns:a16="http://schemas.microsoft.com/office/drawing/2014/main" id="{DE56B9B7-D78A-4E6C-B78D-D7E087F1F3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8951" y="22990"/>
            <a:ext cx="1299049" cy="2165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E3A9B9A4-C5E6-4E5C-B7DF-844D8DC88640}"/>
              </a:ext>
            </a:extLst>
          </p:cNvPr>
          <p:cNvSpPr txBox="1"/>
          <p:nvPr/>
        </p:nvSpPr>
        <p:spPr>
          <a:xfrm>
            <a:off x="291851" y="426746"/>
            <a:ext cx="580257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600" dirty="0">
                <a:solidFill>
                  <a:srgbClr val="0000FF"/>
                </a:solidFill>
                <a:latin typeface="+mn-ea"/>
              </a:rPr>
              <a:t>악보대로 한 번 부르고 간주 후 후렴 반복하고 마무리</a:t>
            </a:r>
            <a:endParaRPr lang="en-US" altLang="ko-KR" sz="1600" dirty="0">
              <a:solidFill>
                <a:srgbClr val="0000FF"/>
              </a:solidFill>
              <a:latin typeface="+mn-ea"/>
            </a:endParaRPr>
          </a:p>
        </p:txBody>
      </p:sp>
      <p:grpSp>
        <p:nvGrpSpPr>
          <p:cNvPr id="7" name="그룹 6">
            <a:extLst>
              <a:ext uri="{FF2B5EF4-FFF2-40B4-BE49-F238E27FC236}">
                <a16:creationId xmlns:a16="http://schemas.microsoft.com/office/drawing/2014/main" id="{A155418A-4049-4E81-B89A-3EC8D7915C55}"/>
              </a:ext>
            </a:extLst>
          </p:cNvPr>
          <p:cNvGrpSpPr/>
          <p:nvPr/>
        </p:nvGrpSpPr>
        <p:grpSpPr>
          <a:xfrm>
            <a:off x="-561407" y="2626071"/>
            <a:ext cx="492300" cy="386808"/>
            <a:chOff x="5678854" y="4293703"/>
            <a:chExt cx="695739" cy="546653"/>
          </a:xfrm>
          <a:noFill/>
        </p:grpSpPr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45378FA3-2916-4C5A-90C0-71F132F702BC}"/>
                </a:ext>
              </a:extLst>
            </p:cNvPr>
            <p:cNvSpPr txBox="1"/>
            <p:nvPr/>
          </p:nvSpPr>
          <p:spPr>
            <a:xfrm>
              <a:off x="5678854" y="4366872"/>
              <a:ext cx="695739" cy="39146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rgbClr val="FF0000"/>
                  </a:solidFill>
                </a:rPr>
                <a:t>2</a:t>
              </a:r>
              <a:r>
                <a:rPr lang="ko-KR" altLang="en-US" sz="1200" b="1" dirty="0">
                  <a:solidFill>
                    <a:srgbClr val="FF0000"/>
                  </a:solidFill>
                </a:rPr>
                <a:t>절</a:t>
              </a:r>
            </a:p>
          </p:txBody>
        </p:sp>
        <p:sp>
          <p:nvSpPr>
            <p:cNvPr id="5" name="타원 4">
              <a:extLst>
                <a:ext uri="{FF2B5EF4-FFF2-40B4-BE49-F238E27FC236}">
                  <a16:creationId xmlns:a16="http://schemas.microsoft.com/office/drawing/2014/main" id="{0961765D-345F-4569-BE0B-FA0FAE25DB31}"/>
                </a:ext>
              </a:extLst>
            </p:cNvPr>
            <p:cNvSpPr/>
            <p:nvPr/>
          </p:nvSpPr>
          <p:spPr>
            <a:xfrm>
              <a:off x="5744817" y="4293703"/>
              <a:ext cx="576470" cy="546653"/>
            </a:xfrm>
            <a:prstGeom prst="ellipse">
              <a:avLst/>
            </a:prstGeom>
            <a:grp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 b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9" name="그룹 18">
            <a:extLst>
              <a:ext uri="{FF2B5EF4-FFF2-40B4-BE49-F238E27FC236}">
                <a16:creationId xmlns:a16="http://schemas.microsoft.com/office/drawing/2014/main" id="{39FF4EF3-CDA4-4FB0-83C7-017C9834844E}"/>
              </a:ext>
            </a:extLst>
          </p:cNvPr>
          <p:cNvGrpSpPr/>
          <p:nvPr/>
        </p:nvGrpSpPr>
        <p:grpSpPr>
          <a:xfrm>
            <a:off x="-16602" y="7897631"/>
            <a:ext cx="475488" cy="338554"/>
            <a:chOff x="5678854" y="4293703"/>
            <a:chExt cx="695739" cy="546653"/>
          </a:xfrm>
          <a:noFill/>
        </p:grpSpPr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67DAF1C5-390C-4F65-A399-D6505DCF3C84}"/>
                </a:ext>
              </a:extLst>
            </p:cNvPr>
            <p:cNvSpPr txBox="1"/>
            <p:nvPr/>
          </p:nvSpPr>
          <p:spPr>
            <a:xfrm>
              <a:off x="5678854" y="4366872"/>
              <a:ext cx="695739" cy="369718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ko-KR" altLang="en-US" sz="1100" b="1" dirty="0">
                  <a:solidFill>
                    <a:srgbClr val="FF0000"/>
                  </a:solidFill>
                </a:rPr>
                <a:t>후렴</a:t>
              </a:r>
            </a:p>
          </p:txBody>
        </p:sp>
        <p:sp>
          <p:nvSpPr>
            <p:cNvPr id="21" name="타원 20">
              <a:extLst>
                <a:ext uri="{FF2B5EF4-FFF2-40B4-BE49-F238E27FC236}">
                  <a16:creationId xmlns:a16="http://schemas.microsoft.com/office/drawing/2014/main" id="{B32D357A-1640-451C-8725-A42C0D504071}"/>
                </a:ext>
              </a:extLst>
            </p:cNvPr>
            <p:cNvSpPr/>
            <p:nvPr/>
          </p:nvSpPr>
          <p:spPr>
            <a:xfrm>
              <a:off x="5744817" y="4293703"/>
              <a:ext cx="576470" cy="546653"/>
            </a:xfrm>
            <a:prstGeom prst="ellipse">
              <a:avLst/>
            </a:prstGeom>
            <a:grp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100" b="1" dirty="0">
                <a:solidFill>
                  <a:srgbClr val="FF0000"/>
                </a:solidFill>
              </a:endParaRPr>
            </a:p>
          </p:txBody>
        </p:sp>
      </p:grpSp>
      <p:sp>
        <p:nvSpPr>
          <p:cNvPr id="9" name="사각형: 둥근 모서리 8">
            <a:extLst>
              <a:ext uri="{FF2B5EF4-FFF2-40B4-BE49-F238E27FC236}">
                <a16:creationId xmlns:a16="http://schemas.microsoft.com/office/drawing/2014/main" id="{1B66E95E-AD7E-45FD-B3E4-6F6821C10BB6}"/>
              </a:ext>
            </a:extLst>
          </p:cNvPr>
          <p:cNvSpPr/>
          <p:nvPr/>
        </p:nvSpPr>
        <p:spPr>
          <a:xfrm>
            <a:off x="68616" y="5389989"/>
            <a:ext cx="658537" cy="174514"/>
          </a:xfrm>
          <a:prstGeom prst="round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b="1" dirty="0">
                <a:solidFill>
                  <a:srgbClr val="FF0000"/>
                </a:solidFill>
              </a:rPr>
              <a:t>간주 후</a:t>
            </a:r>
          </a:p>
        </p:txBody>
      </p:sp>
      <p:sp>
        <p:nvSpPr>
          <p:cNvPr id="8" name="직사각형 7">
            <a:extLst>
              <a:ext uri="{FF2B5EF4-FFF2-40B4-BE49-F238E27FC236}">
                <a16:creationId xmlns:a16="http://schemas.microsoft.com/office/drawing/2014/main" id="{BEC9234C-1654-4B61-8063-E4F0E923956A}"/>
              </a:ext>
            </a:extLst>
          </p:cNvPr>
          <p:cNvSpPr/>
          <p:nvPr/>
        </p:nvSpPr>
        <p:spPr>
          <a:xfrm>
            <a:off x="-1453933" y="3864202"/>
            <a:ext cx="1419380" cy="19279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A6E087F8-C999-42D5-BB13-0DD4F5004E6F}"/>
              </a:ext>
            </a:extLst>
          </p:cNvPr>
          <p:cNvSpPr/>
          <p:nvPr/>
        </p:nvSpPr>
        <p:spPr>
          <a:xfrm>
            <a:off x="-1469127" y="4319554"/>
            <a:ext cx="1419380" cy="19279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25" name="직선 연결선 24">
            <a:extLst>
              <a:ext uri="{FF2B5EF4-FFF2-40B4-BE49-F238E27FC236}">
                <a16:creationId xmlns:a16="http://schemas.microsoft.com/office/drawing/2014/main" id="{9D705767-3E4C-96A4-FBAF-1499A51A8B84}"/>
              </a:ext>
            </a:extLst>
          </p:cNvPr>
          <p:cNvCxnSpPr>
            <a:cxnSpLocks/>
          </p:cNvCxnSpPr>
          <p:nvPr/>
        </p:nvCxnSpPr>
        <p:spPr>
          <a:xfrm>
            <a:off x="3193140" y="9638220"/>
            <a:ext cx="355777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025398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>
            <a:extLst>
              <a:ext uri="{FF2B5EF4-FFF2-40B4-BE49-F238E27FC236}">
                <a16:creationId xmlns:a16="http://schemas.microsoft.com/office/drawing/2014/main" id="{2196FA44-0505-5A01-D0AB-1E99BA44B1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933" y="1009185"/>
            <a:ext cx="6826730" cy="8357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BF65C724-38BA-48F7-89F9-24F2B558A0D4}"/>
              </a:ext>
            </a:extLst>
          </p:cNvPr>
          <p:cNvSpPr txBox="1"/>
          <p:nvPr/>
        </p:nvSpPr>
        <p:spPr>
          <a:xfrm>
            <a:off x="34308" y="-2318"/>
            <a:ext cx="329876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100" b="1" dirty="0"/>
              <a:t>2024. 10. 13 </a:t>
            </a:r>
            <a:r>
              <a:rPr lang="ko-KR" altLang="en-US" sz="1100" b="1" dirty="0" err="1"/>
              <a:t>교사중창단</a:t>
            </a:r>
            <a:endParaRPr lang="ko-KR" altLang="en-US" sz="1100" b="1" dirty="0"/>
          </a:p>
        </p:txBody>
      </p:sp>
      <p:pic>
        <p:nvPicPr>
          <p:cNvPr id="1026" name="Picture 2" descr="태장성결교회 †">
            <a:extLst>
              <a:ext uri="{FF2B5EF4-FFF2-40B4-BE49-F238E27FC236}">
                <a16:creationId xmlns:a16="http://schemas.microsoft.com/office/drawing/2014/main" id="{DE56B9B7-D78A-4E6C-B78D-D7E087F1F3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8951" y="22990"/>
            <a:ext cx="1299049" cy="2165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E3A9B9A4-C5E6-4E5C-B7DF-844D8DC88640}"/>
              </a:ext>
            </a:extLst>
          </p:cNvPr>
          <p:cNvSpPr txBox="1"/>
          <p:nvPr/>
        </p:nvSpPr>
        <p:spPr>
          <a:xfrm>
            <a:off x="291851" y="426746"/>
            <a:ext cx="580257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600" dirty="0">
                <a:solidFill>
                  <a:srgbClr val="0000FF"/>
                </a:solidFill>
                <a:latin typeface="+mn-ea"/>
              </a:rPr>
              <a:t>악보대로 한 번 부르고 간주 후 후렴 반복하고 마무리</a:t>
            </a:r>
            <a:endParaRPr lang="en-US" altLang="ko-KR" sz="1600" dirty="0">
              <a:solidFill>
                <a:srgbClr val="0000FF"/>
              </a:solidFill>
              <a:latin typeface="+mn-ea"/>
            </a:endParaRPr>
          </a:p>
        </p:txBody>
      </p:sp>
      <p:grpSp>
        <p:nvGrpSpPr>
          <p:cNvPr id="7" name="그룹 6">
            <a:extLst>
              <a:ext uri="{FF2B5EF4-FFF2-40B4-BE49-F238E27FC236}">
                <a16:creationId xmlns:a16="http://schemas.microsoft.com/office/drawing/2014/main" id="{A155418A-4049-4E81-B89A-3EC8D7915C55}"/>
              </a:ext>
            </a:extLst>
          </p:cNvPr>
          <p:cNvGrpSpPr/>
          <p:nvPr/>
        </p:nvGrpSpPr>
        <p:grpSpPr>
          <a:xfrm>
            <a:off x="-561407" y="2626071"/>
            <a:ext cx="492300" cy="386808"/>
            <a:chOff x="5678854" y="4293703"/>
            <a:chExt cx="695739" cy="546653"/>
          </a:xfrm>
          <a:noFill/>
        </p:grpSpPr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45378FA3-2916-4C5A-90C0-71F132F702BC}"/>
                </a:ext>
              </a:extLst>
            </p:cNvPr>
            <p:cNvSpPr txBox="1"/>
            <p:nvPr/>
          </p:nvSpPr>
          <p:spPr>
            <a:xfrm>
              <a:off x="5678854" y="4366872"/>
              <a:ext cx="695739" cy="39146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rgbClr val="FF0000"/>
                  </a:solidFill>
                </a:rPr>
                <a:t>2</a:t>
              </a:r>
              <a:r>
                <a:rPr lang="ko-KR" altLang="en-US" sz="1200" b="1" dirty="0">
                  <a:solidFill>
                    <a:srgbClr val="FF0000"/>
                  </a:solidFill>
                </a:rPr>
                <a:t>절</a:t>
              </a:r>
            </a:p>
          </p:txBody>
        </p:sp>
        <p:sp>
          <p:nvSpPr>
            <p:cNvPr id="5" name="타원 4">
              <a:extLst>
                <a:ext uri="{FF2B5EF4-FFF2-40B4-BE49-F238E27FC236}">
                  <a16:creationId xmlns:a16="http://schemas.microsoft.com/office/drawing/2014/main" id="{0961765D-345F-4569-BE0B-FA0FAE25DB31}"/>
                </a:ext>
              </a:extLst>
            </p:cNvPr>
            <p:cNvSpPr/>
            <p:nvPr/>
          </p:nvSpPr>
          <p:spPr>
            <a:xfrm>
              <a:off x="5744817" y="4293703"/>
              <a:ext cx="576470" cy="546653"/>
            </a:xfrm>
            <a:prstGeom prst="ellipse">
              <a:avLst/>
            </a:prstGeom>
            <a:grp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 b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9" name="그룹 18">
            <a:extLst>
              <a:ext uri="{FF2B5EF4-FFF2-40B4-BE49-F238E27FC236}">
                <a16:creationId xmlns:a16="http://schemas.microsoft.com/office/drawing/2014/main" id="{39FF4EF3-CDA4-4FB0-83C7-017C9834844E}"/>
              </a:ext>
            </a:extLst>
          </p:cNvPr>
          <p:cNvGrpSpPr/>
          <p:nvPr/>
        </p:nvGrpSpPr>
        <p:grpSpPr>
          <a:xfrm>
            <a:off x="5435997" y="6433200"/>
            <a:ext cx="475488" cy="338554"/>
            <a:chOff x="5678854" y="4293703"/>
            <a:chExt cx="695739" cy="546653"/>
          </a:xfrm>
          <a:noFill/>
        </p:grpSpPr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67DAF1C5-390C-4F65-A399-D6505DCF3C84}"/>
                </a:ext>
              </a:extLst>
            </p:cNvPr>
            <p:cNvSpPr txBox="1"/>
            <p:nvPr/>
          </p:nvSpPr>
          <p:spPr>
            <a:xfrm>
              <a:off x="5678854" y="4366872"/>
              <a:ext cx="695739" cy="369718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ko-KR" altLang="en-US" sz="1100" b="1" dirty="0">
                  <a:solidFill>
                    <a:srgbClr val="FF0000"/>
                  </a:solidFill>
                </a:rPr>
                <a:t>후렴</a:t>
              </a:r>
            </a:p>
          </p:txBody>
        </p:sp>
        <p:sp>
          <p:nvSpPr>
            <p:cNvPr id="21" name="타원 20">
              <a:extLst>
                <a:ext uri="{FF2B5EF4-FFF2-40B4-BE49-F238E27FC236}">
                  <a16:creationId xmlns:a16="http://schemas.microsoft.com/office/drawing/2014/main" id="{B32D357A-1640-451C-8725-A42C0D504071}"/>
                </a:ext>
              </a:extLst>
            </p:cNvPr>
            <p:cNvSpPr/>
            <p:nvPr/>
          </p:nvSpPr>
          <p:spPr>
            <a:xfrm>
              <a:off x="5744817" y="4293703"/>
              <a:ext cx="576470" cy="546653"/>
            </a:xfrm>
            <a:prstGeom prst="ellipse">
              <a:avLst/>
            </a:prstGeom>
            <a:grp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100" b="1" dirty="0">
                <a:solidFill>
                  <a:srgbClr val="FF0000"/>
                </a:solidFill>
              </a:endParaRPr>
            </a:p>
          </p:txBody>
        </p:sp>
      </p:grpSp>
      <p:sp>
        <p:nvSpPr>
          <p:cNvPr id="9" name="사각형: 둥근 모서리 8">
            <a:extLst>
              <a:ext uri="{FF2B5EF4-FFF2-40B4-BE49-F238E27FC236}">
                <a16:creationId xmlns:a16="http://schemas.microsoft.com/office/drawing/2014/main" id="{1B66E95E-AD7E-45FD-B3E4-6F6821C10BB6}"/>
              </a:ext>
            </a:extLst>
          </p:cNvPr>
          <p:cNvSpPr/>
          <p:nvPr/>
        </p:nvSpPr>
        <p:spPr>
          <a:xfrm>
            <a:off x="5229682" y="4819135"/>
            <a:ext cx="658537" cy="174514"/>
          </a:xfrm>
          <a:prstGeom prst="round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b="1" dirty="0">
                <a:solidFill>
                  <a:srgbClr val="FF0000"/>
                </a:solidFill>
              </a:rPr>
              <a:t>간주 후</a:t>
            </a:r>
          </a:p>
        </p:txBody>
      </p:sp>
      <p:sp>
        <p:nvSpPr>
          <p:cNvPr id="8" name="직사각형 7">
            <a:extLst>
              <a:ext uri="{FF2B5EF4-FFF2-40B4-BE49-F238E27FC236}">
                <a16:creationId xmlns:a16="http://schemas.microsoft.com/office/drawing/2014/main" id="{BEC9234C-1654-4B61-8063-E4F0E923956A}"/>
              </a:ext>
            </a:extLst>
          </p:cNvPr>
          <p:cNvSpPr/>
          <p:nvPr/>
        </p:nvSpPr>
        <p:spPr>
          <a:xfrm>
            <a:off x="-1453933" y="3864202"/>
            <a:ext cx="1419380" cy="19279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A6E087F8-C999-42D5-BB13-0DD4F5004E6F}"/>
              </a:ext>
            </a:extLst>
          </p:cNvPr>
          <p:cNvSpPr/>
          <p:nvPr/>
        </p:nvSpPr>
        <p:spPr>
          <a:xfrm>
            <a:off x="-1469127" y="4319554"/>
            <a:ext cx="1419380" cy="19279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25" name="직선 연결선 24">
            <a:extLst>
              <a:ext uri="{FF2B5EF4-FFF2-40B4-BE49-F238E27FC236}">
                <a16:creationId xmlns:a16="http://schemas.microsoft.com/office/drawing/2014/main" id="{9D705767-3E4C-96A4-FBAF-1499A51A8B84}"/>
              </a:ext>
            </a:extLst>
          </p:cNvPr>
          <p:cNvCxnSpPr>
            <a:cxnSpLocks/>
          </p:cNvCxnSpPr>
          <p:nvPr/>
        </p:nvCxnSpPr>
        <p:spPr>
          <a:xfrm>
            <a:off x="2805960" y="8587896"/>
            <a:ext cx="355777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16718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19692</TotalTime>
  <Words>40</Words>
  <Application>Microsoft Office PowerPoint</Application>
  <PresentationFormat>A4 용지(210x297mm)</PresentationFormat>
  <Paragraphs>10</Paragraphs>
  <Slides>2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테마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Jo승현</dc:creator>
  <cp:lastModifiedBy>Jo승현</cp:lastModifiedBy>
  <cp:revision>136</cp:revision>
  <cp:lastPrinted>2024-07-27T12:06:23Z</cp:lastPrinted>
  <dcterms:created xsi:type="dcterms:W3CDTF">2023-07-22T11:15:08Z</dcterms:created>
  <dcterms:modified xsi:type="dcterms:W3CDTF">2024-10-05T13:54:03Z</dcterms:modified>
</cp:coreProperties>
</file>