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2024-10-12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2024-10-12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2024-10-12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2024-10-12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2024-10-12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2024-10-12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2024-10-12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2024-10-12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2024-10-12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2024-10-12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2024-10-12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2024-10-12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>
            <a:extLst>
              <a:ext uri="{FF2B5EF4-FFF2-40B4-BE49-F238E27FC236}">
                <a16:creationId xmlns:a16="http://schemas.microsoft.com/office/drawing/2014/main" id="{8E6B729B-CC6C-6A64-8655-3BDB6A62C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5" y="770486"/>
            <a:ext cx="5721178" cy="920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34308" y="-2318"/>
            <a:ext cx="32987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2024. 10. 20 </a:t>
            </a:r>
            <a:r>
              <a:rPr lang="ko-KR" altLang="en-US" sz="1100" b="1" dirty="0" err="1"/>
              <a:t>교사중창단</a:t>
            </a:r>
            <a:endParaRPr lang="ko-KR" altLang="en-US" sz="1100" b="1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951" y="22990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609005" y="327760"/>
            <a:ext cx="5802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>
                <a:solidFill>
                  <a:srgbClr val="0000FF"/>
                </a:solidFill>
                <a:latin typeface="+mn-ea"/>
              </a:rPr>
              <a:t>악보대로 한 번 부르고 간주 후 후렴 반복하고 마무리</a:t>
            </a:r>
            <a:endParaRPr lang="en-US" altLang="ko-KR" sz="1600" dirty="0">
              <a:solidFill>
                <a:srgbClr val="0000FF"/>
              </a:solidFill>
              <a:latin typeface="+mn-ea"/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-1236543" y="2502504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</a:t>
              </a:r>
              <a:r>
                <a:rPr lang="ko-KR" altLang="en-US" sz="1200" b="1" dirty="0">
                  <a:solidFill>
                    <a:srgbClr val="FF0000"/>
                  </a:solidFill>
                </a:rPr>
                <a:t>절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9FF4EF3-CDA4-4FB0-83C7-017C9834844E}"/>
              </a:ext>
            </a:extLst>
          </p:cNvPr>
          <p:cNvGrpSpPr/>
          <p:nvPr/>
        </p:nvGrpSpPr>
        <p:grpSpPr>
          <a:xfrm>
            <a:off x="203191" y="5242781"/>
            <a:ext cx="475488" cy="338554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DAF1C5-390C-4F65-A399-D6505DCF3C84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697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32D357A-1640-451C-8725-A42C0D50407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B66E95E-AD7E-45FD-B3E4-6F6821C10BB6}"/>
              </a:ext>
            </a:extLst>
          </p:cNvPr>
          <p:cNvSpPr/>
          <p:nvPr/>
        </p:nvSpPr>
        <p:spPr>
          <a:xfrm>
            <a:off x="203191" y="3697667"/>
            <a:ext cx="658537" cy="17451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>
                <a:solidFill>
                  <a:srgbClr val="FF0000"/>
                </a:solidFill>
              </a:rPr>
              <a:t>간주 후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EC9234C-1654-4B61-8063-E4F0E923956A}"/>
              </a:ext>
            </a:extLst>
          </p:cNvPr>
          <p:cNvSpPr/>
          <p:nvPr/>
        </p:nvSpPr>
        <p:spPr>
          <a:xfrm>
            <a:off x="-1453933" y="3864202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E087F8-C999-42D5-BB13-0DD4F5004E6F}"/>
              </a:ext>
            </a:extLst>
          </p:cNvPr>
          <p:cNvSpPr/>
          <p:nvPr/>
        </p:nvSpPr>
        <p:spPr>
          <a:xfrm>
            <a:off x="-1469127" y="4319554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9D705767-3E4C-96A4-FBAF-1499A51A8B84}"/>
              </a:ext>
            </a:extLst>
          </p:cNvPr>
          <p:cNvCxnSpPr>
            <a:cxnSpLocks/>
          </p:cNvCxnSpPr>
          <p:nvPr/>
        </p:nvCxnSpPr>
        <p:spPr>
          <a:xfrm>
            <a:off x="2536659" y="7241011"/>
            <a:ext cx="355777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9549526-FB54-34F7-EEC8-96476EB32F6A}"/>
              </a:ext>
            </a:extLst>
          </p:cNvPr>
          <p:cNvSpPr/>
          <p:nvPr/>
        </p:nvSpPr>
        <p:spPr>
          <a:xfrm>
            <a:off x="248272" y="7290489"/>
            <a:ext cx="6300809" cy="259251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2539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19738</TotalTime>
  <Words>20</Words>
  <Application>Microsoft Office PowerPoint</Application>
  <PresentationFormat>A4 용지(210x297mm)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Jo승현</cp:lastModifiedBy>
  <cp:revision>139</cp:revision>
  <cp:lastPrinted>2024-10-12T13:08:38Z</cp:lastPrinted>
  <dcterms:created xsi:type="dcterms:W3CDTF">2023-07-22T11:15:08Z</dcterms:created>
  <dcterms:modified xsi:type="dcterms:W3CDTF">2024-10-12T13:09:54Z</dcterms:modified>
</cp:coreProperties>
</file>