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2024-10-12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8E6B729B-CC6C-6A64-8655-3BDB6A62C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5" y="770486"/>
            <a:ext cx="5721178" cy="920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2024. 10. 20 </a:t>
            </a:r>
            <a:r>
              <a:rPr lang="ko-KR" altLang="en-US" sz="1100" b="1" dirty="0" err="1"/>
              <a:t>교사중창단</a:t>
            </a:r>
            <a:endParaRPr lang="ko-KR" altLang="en-US" sz="1100" b="1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51" y="22990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609005" y="327760"/>
            <a:ext cx="580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악보대로 한 번 부르고 간주 후 후렴 반복하고 마무리</a:t>
            </a:r>
            <a:endParaRPr lang="en-US" altLang="ko-KR" sz="1600" dirty="0">
              <a:solidFill>
                <a:srgbClr val="0000FF"/>
              </a:solidFill>
              <a:latin typeface="+mn-ea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1236543" y="2502504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203191" y="5242781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203191" y="3697667"/>
            <a:ext cx="658537" cy="17451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453933" y="3864202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469127" y="4319554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9D705767-3E4C-96A4-FBAF-1499A51A8B84}"/>
              </a:ext>
            </a:extLst>
          </p:cNvPr>
          <p:cNvCxnSpPr>
            <a:cxnSpLocks/>
          </p:cNvCxnSpPr>
          <p:nvPr/>
        </p:nvCxnSpPr>
        <p:spPr>
          <a:xfrm>
            <a:off x="2536659" y="7241011"/>
            <a:ext cx="355777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9549526-FB54-34F7-EEC8-96476EB32F6A}"/>
              </a:ext>
            </a:extLst>
          </p:cNvPr>
          <p:cNvSpPr/>
          <p:nvPr/>
        </p:nvSpPr>
        <p:spPr>
          <a:xfrm>
            <a:off x="248272" y="7290489"/>
            <a:ext cx="6300809" cy="259251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253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19738</TotalTime>
  <Words>20</Words>
  <Application>Microsoft Office PowerPoint</Application>
  <PresentationFormat>A4 용지(210x297mm)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139</cp:revision>
  <cp:lastPrinted>2024-10-12T13:08:38Z</cp:lastPrinted>
  <dcterms:created xsi:type="dcterms:W3CDTF">2023-07-22T11:15:08Z</dcterms:created>
  <dcterms:modified xsi:type="dcterms:W3CDTF">2024-10-12T13:09:54Z</dcterms:modified>
</cp:coreProperties>
</file>