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나를 장차 본향에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인도해 주시리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195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죄를 다 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4822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우리의 죄를 모두 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584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거기서 우리 영원히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은혜로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791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해처럼 밝게 살면서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 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7641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갈보리의 그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보혈로 대속했네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524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십자가 날 구했네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9654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987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같은 죄인 살리신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놀라워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137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잃었던 생명 찾았고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광명을 얻었네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248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죄악에서 건지신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고마워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712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처음 믿은 그 시간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귀하고 귀하다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355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갈보리의 그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보혈로 대속했네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832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십자가 날 구했네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16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주의 은혜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280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이제껏 내가 산 것도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은혜라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510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56</Words>
  <Application>Microsoft Office PowerPoint</Application>
  <PresentationFormat>화면 슬라이드 쇼(4:3)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놀라운 주의 은혜   호산나 찬양대</vt:lpstr>
      <vt:lpstr>나 같은 죄인 살리신 주 은혜 놀라워</vt:lpstr>
      <vt:lpstr>잃었던 생명 찾았고 광명을 얻었네</vt:lpstr>
      <vt:lpstr>큰 죄악에서 건지신 주 은혜 고마워</vt:lpstr>
      <vt:lpstr>나 처음 믿은 그 시간 귀하고 귀하다</vt:lpstr>
      <vt:lpstr>갈보리의 그 십자가 주 보혈로 대속했네</vt:lpstr>
      <vt:lpstr>그 십자가 날 구했네 놀라운 주의 은혜</vt:lpstr>
      <vt:lpstr>놀라운 주의 은혜 주의 은혜</vt:lpstr>
      <vt:lpstr>이제껏 내가 산 것도 주님의 은혜라</vt:lpstr>
      <vt:lpstr>또 나를 장차 본향에 인도해 주시리</vt:lpstr>
      <vt:lpstr>주의 은혜 우리의 죄를 다 씻었네</vt:lpstr>
      <vt:lpstr>주의 은혜 우리의 죄를 모두 씻었네</vt:lpstr>
      <vt:lpstr>거기서 우리 영원히 주님의 은혜로</vt:lpstr>
      <vt:lpstr>해처럼 밝게 살면서 주 찬양 하리라</vt:lpstr>
      <vt:lpstr>갈보리의 그 십자가 주 보혈로 대속했네</vt:lpstr>
      <vt:lpstr>그 십자가 날 구했네 놀라운 주의 은혜</vt:lpstr>
      <vt:lpstr>놀라운 주의 은혜 주의 은혜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2024-10-04T11:00:16Z</dcterms:modified>
</cp:coreProperties>
</file>