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66" r:id="rId7"/>
    <p:sldId id="257" r:id="rId8"/>
    <p:sldId id="258" r:id="rId9"/>
    <p:sldId id="259" r:id="rId10"/>
    <p:sldId id="267" r:id="rId11"/>
    <p:sldId id="268" r:id="rId12"/>
    <p:sldId id="260" r:id="rId13"/>
    <p:sldId id="26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62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29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0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1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6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6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24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0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4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19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16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46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1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95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39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64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15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05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6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85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91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9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68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760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60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30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30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6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3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329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48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79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295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455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398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965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982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379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46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876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587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323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2024-10-16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2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9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36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하나님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48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79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2181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290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7894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거룩하신 만군의 주님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729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 존귀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03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4791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어린 양 예수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356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거룩하신 만군의 주님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34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 존귀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273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거룩하신 만군의 주님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3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 존귀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30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거룩하신 만군의 주님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953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 존귀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863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하나님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78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68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5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Office 테마</vt:lpstr>
      <vt:lpstr>1_Office 테마</vt:lpstr>
      <vt:lpstr>2_Office 테마</vt:lpstr>
      <vt:lpstr>3_Office 테마</vt:lpstr>
      <vt:lpstr>4_Office 테마</vt:lpstr>
      <vt:lpstr>구원의 하나님    호산나 찬양대</vt:lpstr>
      <vt:lpstr>거룩 거룩 거룩하신 만군의 주님</vt:lpstr>
      <vt:lpstr>존귀 존귀 존귀하신 주</vt:lpstr>
      <vt:lpstr>거룩 거룩 거룩하신 만군의 주님</vt:lpstr>
      <vt:lpstr>존귀 존귀 존귀하신 주</vt:lpstr>
      <vt:lpstr>거룩 거룩 거룩하신 만군의 주님</vt:lpstr>
      <vt:lpstr>존귀 존귀 존귀하신 주</vt:lpstr>
      <vt:lpstr>할렐루야  구원의 하나님</vt:lpstr>
      <vt:lpstr>할렐루야 주 예수</vt:lpstr>
      <vt:lpstr>할렐루야  구원의 하나님</vt:lpstr>
      <vt:lpstr>할렐루야 주 예수</vt:lpstr>
      <vt:lpstr>할렐루야  구원의 하나님</vt:lpstr>
      <vt:lpstr>할렐루야 주 예수</vt:lpstr>
      <vt:lpstr>할렐루야  구원의 하나님</vt:lpstr>
      <vt:lpstr>할렐루야 주 예수 만유의 주</vt:lpstr>
      <vt:lpstr>거룩 거룩 거룩하신 만군의 주님</vt:lpstr>
      <vt:lpstr>존귀 존귀 존귀하신 주</vt:lpstr>
      <vt:lpstr>존귀하신 주</vt:lpstr>
      <vt:lpstr>어린 양 예수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2024-10-16T11:08:37Z</dcterms:modified>
</cp:coreProperties>
</file>