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  <p:sldMasterId id="2147483696" r:id="rId5"/>
  </p:sldMasterIdLst>
  <p:sldIdLst>
    <p:sldId id="256" r:id="rId6"/>
    <p:sldId id="266" r:id="rId7"/>
    <p:sldId id="257" r:id="rId8"/>
    <p:sldId id="258" r:id="rId9"/>
    <p:sldId id="259" r:id="rId10"/>
    <p:sldId id="267" r:id="rId11"/>
    <p:sldId id="268" r:id="rId12"/>
    <p:sldId id="260" r:id="rId13"/>
    <p:sldId id="261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62" r:id="rId2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96" y="-23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2024-10-16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18638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2024-10-16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7490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2024-10-16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07451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>
                <a:solidFill>
                  <a:prstClr val="black"/>
                </a:solidFill>
              </a:rPr>
              <a:pPr/>
              <a:t>2024-10-16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76292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>
                <a:solidFill>
                  <a:prstClr val="black"/>
                </a:solidFill>
              </a:rPr>
              <a:pPr/>
              <a:t>2024-10-16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61062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>
                <a:solidFill>
                  <a:prstClr val="black"/>
                </a:solidFill>
              </a:rPr>
              <a:pPr/>
              <a:t>2024-10-16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31114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>
                <a:solidFill>
                  <a:prstClr val="black"/>
                </a:solidFill>
              </a:rPr>
              <a:pPr/>
              <a:t>2024-10-16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01667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>
                <a:solidFill>
                  <a:prstClr val="black"/>
                </a:solidFill>
              </a:rPr>
              <a:pPr/>
              <a:t>2024-10-16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35685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>
                <a:solidFill>
                  <a:prstClr val="black"/>
                </a:solidFill>
              </a:rPr>
              <a:pPr/>
              <a:t>2024-10-16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142452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>
                <a:solidFill>
                  <a:prstClr val="black"/>
                </a:solidFill>
              </a:rPr>
              <a:pPr/>
              <a:t>2024-10-16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08051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>
                <a:solidFill>
                  <a:prstClr val="black"/>
                </a:solidFill>
              </a:rPr>
              <a:pPr/>
              <a:t>2024-10-16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3641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2024-10-16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118024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>
                <a:solidFill>
                  <a:prstClr val="black"/>
                </a:solidFill>
              </a:rPr>
              <a:pPr/>
              <a:t>2024-10-16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80193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>
                <a:solidFill>
                  <a:prstClr val="black"/>
                </a:solidFill>
              </a:rPr>
              <a:pPr/>
              <a:t>2024-10-16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301630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>
                <a:solidFill>
                  <a:prstClr val="black"/>
                </a:solidFill>
              </a:rPr>
              <a:pPr/>
              <a:t>2024-10-16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804618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>
                <a:solidFill>
                  <a:prstClr val="black"/>
                </a:solidFill>
              </a:rPr>
              <a:pPr/>
              <a:t>2024-10-16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791498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>
                <a:solidFill>
                  <a:prstClr val="black"/>
                </a:solidFill>
              </a:rPr>
              <a:pPr/>
              <a:t>2024-10-16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619557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>
                <a:solidFill>
                  <a:prstClr val="black"/>
                </a:solidFill>
              </a:rPr>
              <a:pPr/>
              <a:t>2024-10-16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423926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>
                <a:solidFill>
                  <a:prstClr val="black"/>
                </a:solidFill>
              </a:rPr>
              <a:pPr/>
              <a:t>2024-10-16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646413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>
                <a:solidFill>
                  <a:prstClr val="black"/>
                </a:solidFill>
              </a:rPr>
              <a:pPr/>
              <a:t>2024-10-16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701540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>
                <a:solidFill>
                  <a:prstClr val="black"/>
                </a:solidFill>
              </a:rPr>
              <a:pPr/>
              <a:t>2024-10-16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080518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>
                <a:solidFill>
                  <a:prstClr val="black"/>
                </a:solidFill>
              </a:rPr>
              <a:pPr/>
              <a:t>2024-10-16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648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2024-10-16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619300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>
                <a:solidFill>
                  <a:prstClr val="black"/>
                </a:solidFill>
              </a:rPr>
              <a:pPr/>
              <a:t>2024-10-16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716660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>
                <a:solidFill>
                  <a:prstClr val="black"/>
                </a:solidFill>
              </a:rPr>
              <a:pPr/>
              <a:t>2024-10-16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708587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>
                <a:solidFill>
                  <a:prstClr val="black"/>
                </a:solidFill>
              </a:rPr>
              <a:pPr/>
              <a:t>2024-10-16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959164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>
                <a:solidFill>
                  <a:prstClr val="black"/>
                </a:solidFill>
              </a:rPr>
              <a:pPr/>
              <a:t>2024-10-16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22932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>
                <a:solidFill>
                  <a:prstClr val="black"/>
                </a:solidFill>
              </a:rPr>
              <a:pPr/>
              <a:t>2024-10-16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186808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>
                <a:solidFill>
                  <a:prstClr val="black"/>
                </a:solidFill>
              </a:rPr>
              <a:pPr/>
              <a:t>2024-10-16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467600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>
                <a:solidFill>
                  <a:prstClr val="black"/>
                </a:solidFill>
              </a:rPr>
              <a:pPr/>
              <a:t>2024-10-16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176026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>
                <a:solidFill>
                  <a:prstClr val="black"/>
                </a:solidFill>
              </a:rPr>
              <a:pPr/>
              <a:t>2024-10-16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203094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>
                <a:solidFill>
                  <a:prstClr val="black"/>
                </a:solidFill>
              </a:rPr>
              <a:pPr/>
              <a:t>2024-10-16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673040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>
                <a:solidFill>
                  <a:prstClr val="black"/>
                </a:solidFill>
              </a:rPr>
              <a:pPr/>
              <a:t>2024-10-16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1462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2024-10-16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5125749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>
                <a:solidFill>
                  <a:prstClr val="black"/>
                </a:solidFill>
              </a:rPr>
              <a:pPr/>
              <a:t>2024-10-16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117317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>
                <a:solidFill>
                  <a:prstClr val="black"/>
                </a:solidFill>
              </a:rPr>
              <a:pPr/>
              <a:t>2024-10-16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333293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>
                <a:solidFill>
                  <a:prstClr val="black"/>
                </a:solidFill>
              </a:rPr>
              <a:pPr/>
              <a:t>2024-10-16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37484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>
                <a:solidFill>
                  <a:prstClr val="black"/>
                </a:solidFill>
              </a:rPr>
              <a:pPr/>
              <a:t>2024-10-16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297978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>
                <a:solidFill>
                  <a:prstClr val="black"/>
                </a:solidFill>
              </a:rPr>
              <a:pPr/>
              <a:t>2024-10-16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162951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>
                <a:solidFill>
                  <a:prstClr val="black"/>
                </a:solidFill>
              </a:rPr>
              <a:pPr/>
              <a:t>2024-10-16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034556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>
                <a:solidFill>
                  <a:prstClr val="black"/>
                </a:solidFill>
              </a:rPr>
              <a:pPr/>
              <a:t>2024-10-16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573983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>
                <a:solidFill>
                  <a:prstClr val="black"/>
                </a:solidFill>
              </a:rPr>
              <a:pPr/>
              <a:t>2024-10-16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539653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>
                <a:solidFill>
                  <a:prstClr val="black"/>
                </a:solidFill>
              </a:rPr>
              <a:pPr/>
              <a:t>2024-10-16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879826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>
                <a:solidFill>
                  <a:prstClr val="black"/>
                </a:solidFill>
              </a:rPr>
              <a:pPr/>
              <a:t>2024-10-16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4311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2024-10-16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0566303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>
                <a:solidFill>
                  <a:prstClr val="black"/>
                </a:solidFill>
              </a:rPr>
              <a:pPr/>
              <a:t>2024-10-16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6337946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>
                <a:solidFill>
                  <a:prstClr val="black"/>
                </a:solidFill>
              </a:rPr>
              <a:pPr/>
              <a:t>2024-10-16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83464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>
                <a:solidFill>
                  <a:prstClr val="black"/>
                </a:solidFill>
              </a:rPr>
              <a:pPr/>
              <a:t>2024-10-16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428769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>
                <a:solidFill>
                  <a:prstClr val="black"/>
                </a:solidFill>
              </a:rPr>
              <a:pPr/>
              <a:t>2024-10-16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725875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>
                <a:solidFill>
                  <a:prstClr val="black"/>
                </a:solidFill>
              </a:rPr>
              <a:pPr/>
              <a:t>2024-10-16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623230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>
                <a:solidFill>
                  <a:prstClr val="black"/>
                </a:solidFill>
              </a:rPr>
              <a:pPr/>
              <a:t>2024-10-16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5076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2024-10-16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7619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2024-10-16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009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2024-10-16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0259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2024-10-16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58082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5676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05260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74295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42367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30785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6000" dirty="0" smtClean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구원의 하나님 </a:t>
            </a:r>
            <a:r>
              <a:rPr lang="en-US" altLang="ko-KR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ko-KR" altLang="en-US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호산나 찬양대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098079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할렐루야 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구원의 하나님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56752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할렐루야 </a:t>
            </a: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 </a:t>
            </a:r>
            <a:r>
              <a:rPr lang="ko-KR" altLang="en-US" sz="4200" dirty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예수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454858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할렐루야 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구원의 하나님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27972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할렐루야 </a:t>
            </a: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 </a:t>
            </a:r>
            <a:r>
              <a:rPr lang="ko-KR" altLang="en-US" sz="4200" dirty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예수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021817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할렐루야 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구원의 하나님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222906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할렐루야 </a:t>
            </a: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 예수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만유의 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078949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err="1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거룩</a:t>
            </a: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</a:t>
            </a:r>
            <a:r>
              <a:rPr lang="ko-KR" altLang="en-US" sz="4200" dirty="0" err="1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거룩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거룩하신 만군의 주님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67295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존귀 존귀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존귀하신 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430375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존귀하신 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947917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어린 양 예수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아</a:t>
            </a:r>
            <a:r>
              <a:rPr lang="ko-KR" altLang="en-US" sz="4200" dirty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멘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435602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err="1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거룩</a:t>
            </a: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</a:t>
            </a:r>
            <a:r>
              <a:rPr lang="ko-KR" altLang="en-US" sz="4200" dirty="0" err="1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거룩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거룩하신 만군의 주님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934318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존귀 존귀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존귀하신 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327384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err="1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거룩</a:t>
            </a: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</a:t>
            </a:r>
            <a:r>
              <a:rPr lang="ko-KR" altLang="en-US" sz="4200" dirty="0" err="1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거룩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거룩하신 만군의 주님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60346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존귀 존귀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존귀하신 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513051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err="1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거룩</a:t>
            </a: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</a:t>
            </a:r>
            <a:r>
              <a:rPr lang="ko-KR" altLang="en-US" sz="4200" dirty="0" err="1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거룩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거룩하신 만군의 주님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195357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존귀 존귀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존귀하신 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786335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할렐루야 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구원의 하나님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778925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할렐루야 </a:t>
            </a: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 </a:t>
            </a:r>
            <a:r>
              <a:rPr lang="ko-KR" altLang="en-US" sz="4200" dirty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예수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326872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39</Words>
  <Application>Microsoft Office PowerPoint</Application>
  <PresentationFormat>화면 슬라이드 쇼(4:3)</PresentationFormat>
  <Paragraphs>19</Paragraphs>
  <Slides>19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5</vt:i4>
      </vt:variant>
      <vt:variant>
        <vt:lpstr>슬라이드 제목</vt:lpstr>
      </vt:variant>
      <vt:variant>
        <vt:i4>19</vt:i4>
      </vt:variant>
    </vt:vector>
  </HeadingPairs>
  <TitlesOfParts>
    <vt:vector size="24" baseType="lpstr">
      <vt:lpstr>Office 테마</vt:lpstr>
      <vt:lpstr>1_Office 테마</vt:lpstr>
      <vt:lpstr>2_Office 테마</vt:lpstr>
      <vt:lpstr>3_Office 테마</vt:lpstr>
      <vt:lpstr>4_Office 테마</vt:lpstr>
      <vt:lpstr>구원의 하나님    호산나 찬양대</vt:lpstr>
      <vt:lpstr>거룩 거룩 거룩하신 만군의 주님</vt:lpstr>
      <vt:lpstr>존귀 존귀 존귀하신 주</vt:lpstr>
      <vt:lpstr>거룩 거룩 거룩하신 만군의 주님</vt:lpstr>
      <vt:lpstr>존귀 존귀 존귀하신 주</vt:lpstr>
      <vt:lpstr>거룩 거룩 거룩하신 만군의 주님</vt:lpstr>
      <vt:lpstr>존귀 존귀 존귀하신 주</vt:lpstr>
      <vt:lpstr>할렐루야  구원의 하나님</vt:lpstr>
      <vt:lpstr>할렐루야 주 예수</vt:lpstr>
      <vt:lpstr>할렐루야  구원의 하나님</vt:lpstr>
      <vt:lpstr>할렐루야 주 예수</vt:lpstr>
      <vt:lpstr>할렐루야  구원의 하나님</vt:lpstr>
      <vt:lpstr>할렐루야 주 예수</vt:lpstr>
      <vt:lpstr>할렐루야  구원의 하나님</vt:lpstr>
      <vt:lpstr>할렐루야 주 예수 만유의 주</vt:lpstr>
      <vt:lpstr>거룩 거룩 거룩하신 만군의 주님</vt:lpstr>
      <vt:lpstr>존귀 존귀 존귀하신 주</vt:lpstr>
      <vt:lpstr>존귀하신 주</vt:lpstr>
      <vt:lpstr>어린 양 예수 아멘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하나님 어린양 독생자 예수 날 위해 죽으신 주님</dc:title>
  <dc:creator>은비은서네</dc:creator>
  <cp:lastModifiedBy>은비은서네</cp:lastModifiedBy>
  <cp:revision>9</cp:revision>
  <dcterms:created xsi:type="dcterms:W3CDTF">2023-07-07T10:02:34Z</dcterms:created>
  <dcterms:modified xsi:type="dcterms:W3CDTF">2024-10-16T11:08:37Z</dcterms:modified>
</cp:coreProperties>
</file>