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6" r:id="rId5"/>
    <p:sldId id="266" r:id="rId6"/>
    <p:sldId id="278" r:id="rId7"/>
    <p:sldId id="257" r:id="rId8"/>
    <p:sldId id="258" r:id="rId9"/>
    <p:sldId id="259" r:id="rId10"/>
    <p:sldId id="267" r:id="rId11"/>
    <p:sldId id="268" r:id="rId12"/>
    <p:sldId id="260" r:id="rId13"/>
    <p:sldId id="261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96" y="-23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2024-10-23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6292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2024-10-23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1062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2024-10-23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1114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2024-10-23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166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2024-10-23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568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2024-10-23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4245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2024-10-23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8051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2024-10-23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641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2024-10-23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0193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2024-10-23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0163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2024-10-23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0461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2024-10-23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9149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2024-10-23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1955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2024-10-23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2392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2024-10-23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4641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2024-10-23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0154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2024-10-23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8051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2024-10-23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64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2024-10-23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1666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2024-10-23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08587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2024-10-23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5916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2024-10-23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2932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2024-10-23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86808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2024-10-23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67600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2024-10-23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76026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2024-10-23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0309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2024-10-23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73040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2024-10-23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46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2024-10-23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2024-10-23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17317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2024-10-23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3329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2024-10-23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7484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2024-10-23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97978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2024-10-23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629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2024-10-23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2024-10-23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2024-10-23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2024-10-23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2024-10-23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5260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4295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2367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60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감사로 찬양 드리세 </a:t>
            </a:r>
            <a:r>
              <a:rPr lang="en-US" altLang="ko-KR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온 세상을 창조 하시고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심히 기뻐하신 주님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32687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모든 만물들아 주님을 찬양해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할렐루야 찬양하세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5675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추수하는 기쁨을 나누며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모든 만물 주께 영광 드리네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454858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찬양하라 할렐루야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감사로 찬양 드리세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2797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감사로 찬양 드리세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02181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찬양하라 감사하라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할렐루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할렐루야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93431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찬양하라 감사하라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할렐루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할렐루야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8729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풍성한 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사랑을 힘입어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피어나는 산천 초목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32738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하늘과 바다 온 천지가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감사하며 찬양하네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6034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한 영혼을 사랑하시며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씨를 뿌리는 자들에게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51305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풍성한 열매 거두게 하시는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주님을 찬양 드리세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19535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생명 되신 주께 감사해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신실한 마음으로 경배해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78633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두 손 들고 주의 이름 부르며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온 몸으로 주께 감사해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77892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48</Words>
  <Application>Microsoft Office PowerPoint</Application>
  <PresentationFormat>화면 슬라이드 쇼(4:3)</PresentationFormat>
  <Paragraphs>14</Paragraphs>
  <Slides>14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4</vt:i4>
      </vt:variant>
      <vt:variant>
        <vt:lpstr>슬라이드 제목</vt:lpstr>
      </vt:variant>
      <vt:variant>
        <vt:i4>14</vt:i4>
      </vt:variant>
    </vt:vector>
  </HeadingPairs>
  <TitlesOfParts>
    <vt:vector size="18" baseType="lpstr">
      <vt:lpstr>Office 테마</vt:lpstr>
      <vt:lpstr>1_Office 테마</vt:lpstr>
      <vt:lpstr>2_Office 테마</vt:lpstr>
      <vt:lpstr>3_Office 테마</vt:lpstr>
      <vt:lpstr>감사로 찬양 드리세    호산나 찬양대</vt:lpstr>
      <vt:lpstr>찬양하라 감사하라 할렐루 할렐루야</vt:lpstr>
      <vt:lpstr>찬양하라 감사하라 할렐루 할렐루야</vt:lpstr>
      <vt:lpstr>주의 풍성한 사랑을 힘입어 피어나는 산천 초목</vt:lpstr>
      <vt:lpstr>하늘과 바다 온 천지가 감사하며 찬양하네</vt:lpstr>
      <vt:lpstr>한 영혼을 사랑하시며 씨를 뿌리는 자들에게</vt:lpstr>
      <vt:lpstr>풍성한 열매 거두게 하시는 주님을 찬양 드리세</vt:lpstr>
      <vt:lpstr>생명 되신 주께 감사해 신실한 마음으로 경배해</vt:lpstr>
      <vt:lpstr>두 손 들고 주의 이름 부르며 온 몸으로 주께 감사해</vt:lpstr>
      <vt:lpstr>온 세상을 창조 하시고 심히 기뻐하신 주님</vt:lpstr>
      <vt:lpstr>모든 만물들아 주님을 찬양해 할렐루야 찬양하세</vt:lpstr>
      <vt:lpstr>추수하는 기쁨을 나누며 모든 만물 주께 영광 드리네</vt:lpstr>
      <vt:lpstr>찬양하라 할렐루야 감사로 찬양 드리세</vt:lpstr>
      <vt:lpstr>감사로 찬양 드리세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11</cp:revision>
  <dcterms:created xsi:type="dcterms:W3CDTF">2023-07-07T10:02:34Z</dcterms:created>
  <dcterms:modified xsi:type="dcterms:W3CDTF">2024-10-23T11:07:36Z</dcterms:modified>
</cp:coreProperties>
</file>